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A4BA"/>
    <a:srgbClr val="5CAFCC"/>
    <a:srgbClr val="FFF8DC"/>
    <a:srgbClr val="7E99B3"/>
    <a:srgbClr val="0066FF"/>
    <a:srgbClr val="E4E7F4"/>
    <a:srgbClr val="E5DDC6"/>
    <a:srgbClr val="FFFF00"/>
    <a:srgbClr val="FF0000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명의 사람이 움직이는 상황은 기본적으로 </a:t>
            </a:r>
            <a:r>
              <a:rPr lang="ko-KR" altLang="en-US" dirty="0" smtClean="0"/>
              <a:t>불가능합니다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73693"/>
            <a:ext cx="2911900" cy="2773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99" y="4511130"/>
            <a:ext cx="4695601" cy="18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스레딩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기술을 통해 동시에 움직이는 </a:t>
            </a:r>
            <a:r>
              <a:rPr lang="ko-KR" altLang="en-US" dirty="0" smtClean="0"/>
              <a:t>척할 </a:t>
            </a:r>
            <a:r>
              <a:rPr lang="ko-KR" altLang="en-US" dirty="0" smtClean="0"/>
              <a:t>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73693"/>
            <a:ext cx="2911900" cy="27734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74" y="4641973"/>
            <a:ext cx="4356800" cy="17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코드 예시를 생각해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9501"/>
            <a:ext cx="6940201" cy="4455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9" y="2919037"/>
            <a:ext cx="6940201" cy="34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개의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순서대로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79" y="1676399"/>
            <a:ext cx="6125021" cy="46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자바를 포함한 대부분의 언어는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클래스를 제공합니다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782"/>
            <a:ext cx="6721901" cy="4478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99" y="2854313"/>
            <a:ext cx="5985601" cy="36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두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순서에 상관없이 섞여서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49" y="1570788"/>
            <a:ext cx="5477101" cy="28925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508" y="4361721"/>
            <a:ext cx="5950132" cy="21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10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20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9" y="1730633"/>
            <a:ext cx="7017601" cy="27871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99" y="3400773"/>
            <a:ext cx="7069201" cy="32204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299" y="2300777"/>
            <a:ext cx="6966001" cy="39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보통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라고 하면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형태로 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베이스를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43664" y="4400434"/>
            <a:ext cx="1854871" cy="2220740"/>
            <a:chOff x="6806529" y="2505731"/>
            <a:chExt cx="1404408" cy="168142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96585" y="4688057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시간표를 예로 들 수 있어요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99" y="1577716"/>
            <a:ext cx="5950700" cy="34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업체에 상관없이 표준으로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대화하는 언어를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이라고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3976" y="2417892"/>
            <a:ext cx="47560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/>
              <a:t>SQL</a:t>
            </a:r>
          </a:p>
          <a:p>
            <a:pPr algn="ctr"/>
            <a:r>
              <a:rPr lang="en-US" altLang="ko-KR" sz="3200" dirty="0" smtClean="0"/>
              <a:t>Structured Query Language</a:t>
            </a:r>
          </a:p>
          <a:p>
            <a:pPr algn="ctr"/>
            <a:r>
              <a:rPr lang="ko-KR" altLang="en-US" sz="3200" dirty="0" smtClean="0"/>
              <a:t>구조화된 질문 언어</a:t>
            </a:r>
            <a:endParaRPr lang="ko-KR" altLang="en-US" sz="3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193879" y="4064547"/>
            <a:ext cx="1854871" cy="2220740"/>
            <a:chOff x="6806529" y="2505731"/>
            <a:chExt cx="1404408" cy="168142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46800" y="4352170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SQL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이름이 아니에요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6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자료를 찾아내는 문법은 다음과 같습니다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1764356"/>
            <a:ext cx="7017601" cy="1325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9" y="3484793"/>
            <a:ext cx="7043401" cy="129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99" y="5075033"/>
            <a:ext cx="6991801" cy="756600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3136899" y="3015333"/>
            <a:ext cx="2870200" cy="365130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3136899" y="4675726"/>
            <a:ext cx="2870200" cy="365130"/>
          </a:xfrm>
          <a:prstGeom prst="downArrow">
            <a:avLst>
              <a:gd name="adj1" fmla="val 100000"/>
              <a:gd name="adj2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5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P.214~234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2887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일부러 프로그램 잠재우기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P.235~240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한 번에 여러 가지 하는 척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P.241~255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데이터베이스의 기본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SQL</a:t>
            </a: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P.254~265</a:t>
            </a: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그래픽 화면 코딩 맛보기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P.266~272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sz="1200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진짜 </a:t>
            </a:r>
            <a:r>
              <a:rPr lang="ko-KR" altLang="en-US" dirty="0" err="1" smtClean="0"/>
              <a:t>코딩하려면</a:t>
            </a:r>
            <a:r>
              <a:rPr lang="ko-KR" altLang="en-US" dirty="0" smtClean="0"/>
              <a:t> 여기까지 </a:t>
            </a:r>
            <a:r>
              <a:rPr lang="ko-KR" altLang="en-US" dirty="0" smtClean="0"/>
              <a:t>알아야 해</a:t>
            </a:r>
            <a:r>
              <a:rPr lang="en-US" altLang="ko-KR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같은 조건도 </a:t>
            </a:r>
            <a:r>
              <a:rPr lang="ko-KR" altLang="en-US" dirty="0" smtClean="0"/>
              <a:t>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3287647"/>
            <a:ext cx="6991801" cy="8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검색결과를 저장하는 임시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이라고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1674747"/>
            <a:ext cx="6991801" cy="8083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016"/>
          <a:stretch/>
        </p:blipFill>
        <p:spPr>
          <a:xfrm>
            <a:off x="317500" y="2871457"/>
            <a:ext cx="6532508" cy="26015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7501" y="4120197"/>
            <a:ext cx="6527800" cy="1352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193879" y="4064547"/>
            <a:ext cx="1854871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46800" y="4352170"/>
            <a:ext cx="123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검색결과도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형태구나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37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삭제할 때는 다음과 같이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9" y="2430783"/>
            <a:ext cx="6914401" cy="1261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99" y="4163845"/>
            <a:ext cx="6991801" cy="72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때는 다음과 같이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9" y="2512429"/>
            <a:ext cx="6862801" cy="114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299" y="4201899"/>
            <a:ext cx="6785401" cy="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추가할 때는 다음과 같이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9" y="2488433"/>
            <a:ext cx="6862801" cy="9570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699" y="4193192"/>
            <a:ext cx="6888601" cy="8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데이터베이스의 기본 </a:t>
            </a:r>
            <a:r>
              <a:rPr lang="en-US" altLang="ko-KR" sz="2400" dirty="0" smtClean="0">
                <a:solidFill>
                  <a:schemeClr val="tx1"/>
                </a:solidFill>
              </a:rPr>
              <a:t>SQL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P.254~265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코딩에서는 아래와 같이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22" y="1645736"/>
            <a:ext cx="6328156" cy="49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그래픽 화면 코딩 </a:t>
            </a:r>
            <a:r>
              <a:rPr lang="ko-KR" altLang="en-US" sz="2400" dirty="0" smtClean="0">
                <a:solidFill>
                  <a:schemeClr val="tx1"/>
                </a:solidFill>
              </a:rPr>
              <a:t>맛보기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P.266~272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그래픽 화면에서의 코딩은 텍스트 코딩과 다릅니다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73" y="2446700"/>
            <a:ext cx="2786400" cy="259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91962"/>
            <a:ext cx="4099092" cy="2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그래픽 화면 코딩 </a:t>
            </a:r>
            <a:r>
              <a:rPr lang="ko-KR" altLang="en-US" sz="2400" dirty="0" smtClean="0">
                <a:solidFill>
                  <a:schemeClr val="tx1"/>
                </a:solidFill>
              </a:rPr>
              <a:t>맛보기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P.266~272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첫 번째 다른 점은 이벤트를 중심으로 </a:t>
            </a:r>
            <a:r>
              <a:rPr lang="ko-KR" altLang="en-US" dirty="0" smtClean="0"/>
              <a:t>프로그래밍합니다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0" y="1570788"/>
            <a:ext cx="4257000" cy="1843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99" y="2811233"/>
            <a:ext cx="4979401" cy="3369134"/>
          </a:xfrm>
          <a:prstGeom prst="roundRect">
            <a:avLst>
              <a:gd name="adj" fmla="val 10636"/>
            </a:avLst>
          </a:prstGeom>
        </p:spPr>
      </p:pic>
    </p:spTree>
    <p:extLst>
      <p:ext uri="{BB962C8B-B14F-4D97-AF65-F5344CB8AC3E}">
        <p14:creationId xmlns:p14="http://schemas.microsoft.com/office/powerpoint/2010/main" val="3119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그래픽 화면 코딩 </a:t>
            </a:r>
            <a:r>
              <a:rPr lang="ko-KR" altLang="en-US" sz="2400" dirty="0" smtClean="0">
                <a:solidFill>
                  <a:schemeClr val="tx1"/>
                </a:solidFill>
              </a:rPr>
              <a:t>맛보기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P.266~272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번째 위치는 화면 속 위치를 표현하는 방법입니다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73" y="3252929"/>
            <a:ext cx="2167200" cy="1539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00" y="2926362"/>
            <a:ext cx="3096000" cy="21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그래픽 화면 코딩 </a:t>
            </a:r>
            <a:r>
              <a:rPr lang="ko-KR" altLang="en-US" sz="2400" dirty="0" smtClean="0">
                <a:solidFill>
                  <a:schemeClr val="tx1"/>
                </a:solidFill>
              </a:rPr>
              <a:t>맛보기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P.266~272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픽셀에 대해서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99" y="1708474"/>
            <a:ext cx="5547301" cy="22673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99" y="4154352"/>
            <a:ext cx="5165262" cy="23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일부러 프로그램 잠재우기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P.235~240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당장 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일부러 시간을 끈 적이 있었나요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99" y="2673350"/>
            <a:ext cx="5082601" cy="29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 그래픽 화면 코딩 </a:t>
            </a:r>
            <a:r>
              <a:rPr lang="ko-KR" altLang="en-US" sz="2400" dirty="0" smtClean="0">
                <a:solidFill>
                  <a:schemeClr val="tx1"/>
                </a:solidFill>
              </a:rPr>
              <a:t>맛보기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/9  P.266~272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'</a:t>
            </a:r>
            <a:r>
              <a:rPr lang="ko-KR" altLang="en-US" dirty="0" smtClean="0"/>
              <a:t>어린이 집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(750px, 345px)</a:t>
            </a:r>
            <a:r>
              <a:rPr lang="ko-KR" altLang="en-US" dirty="0" smtClean="0"/>
              <a:t>로 표현합니다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73" y="1704899"/>
            <a:ext cx="5727601" cy="38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일부러 프로그램 잠재우기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P.235~240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속도가 생명인 컴퓨터도 일부러 시간을 끌어야 하는 경우가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99" y="2167112"/>
            <a:ext cx="7017601" cy="32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일부러 프로그램 잠재우기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P.235~240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결과값을 천천히 하나씩 보기 위해 각 단마다 컴퓨터를 일부러 잠을 재웁니다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75" t="546" r="16119" b="3359"/>
          <a:stretch/>
        </p:blipFill>
        <p:spPr>
          <a:xfrm>
            <a:off x="1286011" y="1917931"/>
            <a:ext cx="5740400" cy="4356100"/>
          </a:xfrm>
          <a:prstGeom prst="roundRect">
            <a:avLst>
              <a:gd name="adj" fmla="val 6463"/>
            </a:avLst>
          </a:prstGeom>
        </p:spPr>
      </p:pic>
      <p:grpSp>
        <p:nvGrpSpPr>
          <p:cNvPr id="9" name="그룹 8"/>
          <p:cNvGrpSpPr/>
          <p:nvPr/>
        </p:nvGrpSpPr>
        <p:grpSpPr>
          <a:xfrm>
            <a:off x="7058039" y="3839001"/>
            <a:ext cx="1854871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10960" y="4126624"/>
            <a:ext cx="123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예외처리가 필요해요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26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일부러 프로그램 잠재우기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P.235~240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19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72" y="1703996"/>
            <a:ext cx="6417855" cy="47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79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컴퓨터는 기본적으로 하나의 실타래처럼 한번에 하나만 처리할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0" y="1838793"/>
            <a:ext cx="4205400" cy="2237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00" y="4567637"/>
            <a:ext cx="4128000" cy="14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동시처리를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실타래를 잘라줘서 </a:t>
            </a:r>
            <a:r>
              <a:rPr lang="ko-KR" altLang="en-US" dirty="0" smtClean="0"/>
              <a:t>왔다 갔다 </a:t>
            </a:r>
            <a:r>
              <a:rPr lang="ko-KR" altLang="en-US" dirty="0" smtClean="0"/>
              <a:t>하며 처리하는 </a:t>
            </a:r>
            <a:r>
              <a:rPr lang="ko-KR" altLang="en-US" dirty="0" err="1"/>
              <a:t>스</a:t>
            </a:r>
            <a:r>
              <a:rPr lang="ko-KR" altLang="en-US" dirty="0" err="1" smtClean="0"/>
              <a:t>레딩이</a:t>
            </a:r>
            <a:r>
              <a:rPr lang="ko-KR" altLang="en-US" dirty="0" smtClean="0"/>
              <a:t>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00" y="1838793"/>
            <a:ext cx="4128000" cy="1416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99" y="3949033"/>
            <a:ext cx="4902001" cy="21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 한 </a:t>
            </a:r>
            <a:r>
              <a:rPr lang="ko-KR" altLang="en-US" sz="2400" dirty="0">
                <a:solidFill>
                  <a:schemeClr val="tx1"/>
                </a:solidFill>
              </a:rPr>
              <a:t>번에 여러 가지 하는 </a:t>
            </a:r>
            <a:r>
              <a:rPr lang="ko-KR" altLang="en-US" sz="2400" dirty="0" smtClean="0">
                <a:solidFill>
                  <a:schemeClr val="tx1"/>
                </a:solidFill>
              </a:rPr>
              <a:t>척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P.241~255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음식을 번갈아 먹는 것과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00" y="1681500"/>
            <a:ext cx="4266858" cy="19902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57" y="4150919"/>
            <a:ext cx="4061501" cy="22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1223</Words>
  <Application>Microsoft Office PowerPoint</Application>
  <PresentationFormat>화면 슬라이드 쇼(4:3)</PresentationFormat>
  <Paragraphs>137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99</cp:revision>
  <dcterms:created xsi:type="dcterms:W3CDTF">2019-11-25T14:34:57Z</dcterms:created>
  <dcterms:modified xsi:type="dcterms:W3CDTF">2019-12-02T01:11:57Z</dcterms:modified>
</cp:coreProperties>
</file>