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a4be8e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a4be8e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3c2b96a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3c2b96a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a4be8e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a4be8e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3c2b96a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3c2b96a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7a4be8e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7a4be8e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a4be8e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7a4be8e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a4be8e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a4be8e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a4be8e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a4be8e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a4be8e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a4be8e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a4be8e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a4be8e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3c2b96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3c2b96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7a4be8e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7a4be8e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3c2b96a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3c2b96a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db44e3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7db44e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3c2b96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3c2b96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3c2b96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3c2b96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db44e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db44e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a4be8e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a4be8e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a4be8e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a4be8e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a4be8e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a4be8e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3c2b96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3c2b96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oha158/HeartMonito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Monitor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Noha Mohamed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900163073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https://github.com/noha158/HeartMonitor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BPM function increments the BPM variable if the current value is above a certain threshold and the previous value is below it.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988" y="2267150"/>
            <a:ext cx="4894028" cy="2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5"/>
            <a:ext cx="83682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allow the ADC to sample for one minute only I used the Systick timer, and I kept reading samples as long as the time was less than the period*sampling rate.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specified period has passed, then I reset all my flags, stop the ADC, and Suspend the Systick interrupt.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75" y="1144125"/>
            <a:ext cx="5352250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 variable shown in the code in the previous slide is used to enable sampling only when both the sampling rate and the period are 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Sample is set, I begin reading samples from the ADC.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a way to enable reading the signal when I start sending commands through the UI.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Code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implemented a simple UI using Python’s PySerial and matplotlib.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PySerial was used in order to establish a connection with with the serial port.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092" y="2571750"/>
            <a:ext cx="4557819" cy="22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Code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plotted the ECG’s signal live using matplotlib’s animation.FuncAnimation function.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the Signal at the same rate as the sampling rate made the graph refresh very slowly.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That’s why I plot a list of signals at a 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Code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803" r="0" t="0"/>
          <a:stretch/>
        </p:blipFill>
        <p:spPr>
          <a:xfrm>
            <a:off x="1974275" y="1144125"/>
            <a:ext cx="5237700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Code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readData function collects samples and saves them in a list to be plotted at a time.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stored samples is a function of the sampling rate, it’s 25% of the sampling rate to be exact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way my graph’s refresh rate is 0.25*sampling rate frames/second.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Code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88" y="1144125"/>
            <a:ext cx="548883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338" y="1144125"/>
            <a:ext cx="5911322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used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Python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3236800"/>
            <a:ext cx="61341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 rotWithShape="1">
          <a:blip r:embed="rId4">
            <a:alphaModFix/>
          </a:blip>
          <a:srcRect b="30079" l="0" r="0" t="0"/>
          <a:stretch/>
        </p:blipFill>
        <p:spPr>
          <a:xfrm>
            <a:off x="152400" y="1648100"/>
            <a:ext cx="8839200" cy="14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chose the second project which is the heart monitor project.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 are tasked with reading a signal for the ECG, plotting it and displaying the plot.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supposed to use the ECG A8232 Heart Rate Sensor to measure the heart rate and the </a:t>
            </a:r>
            <a:r>
              <a:rPr lang="en"/>
              <a:t>STM32 board</a:t>
            </a:r>
            <a:r>
              <a:rPr lang="en"/>
              <a:t> to send the signal to the computer via serial 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calculate and plot the bpm (beats per minute)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Used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138" y="1650600"/>
            <a:ext cx="2105725" cy="21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12" y="1650588"/>
            <a:ext cx="2105726" cy="2105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2282862" y="2703463"/>
            <a:ext cx="12363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175" y="1650575"/>
            <a:ext cx="2105750" cy="2105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5624887" y="2703450"/>
            <a:ext cx="12363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Used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ECG measures the heart rate.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 the STM32F103C8 microcontroller to send the signal to my computer through the serial link.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Computer Receives and plots the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computer also initiates interaction with the microcontroller by sending commands that begin the sampling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main I call the HAL_UART_Receive_IT function in order to receive through the UART.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UART handler, I save the received data and start the ADC.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configure the Systick timer based on the sampling rate.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50" y="1144125"/>
            <a:ext cx="4804700" cy="38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take, as an input through the UART, the sampling rate and the period for which the code will run in that order.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period is saved, I set the Sample flag to 1 and start the ADC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Code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read the digital signal from the ADC I created the startADC function shown below: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00" y="2426275"/>
            <a:ext cx="8032176" cy="2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