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575A4-C095-3225-1C2D-4AECADE9872F}" v="623" dt="2025-01-30T20:00:18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ragomir" userId="S::andrei.dragomir04@e-uvt.ro::d0ebb99a-f24c-4f11-8fdf-c793afb2acff" providerId="AD" clId="Web-{AAD575A4-C095-3225-1C2D-4AECADE9872F}"/>
    <pc:docChg chg="addSld modSld">
      <pc:chgData name="Andrei Dragomir" userId="S::andrei.dragomir04@e-uvt.ro::d0ebb99a-f24c-4f11-8fdf-c793afb2acff" providerId="AD" clId="Web-{AAD575A4-C095-3225-1C2D-4AECADE9872F}" dt="2025-01-30T20:00:18.379" v="609" actId="1076"/>
      <pc:docMkLst>
        <pc:docMk/>
      </pc:docMkLst>
      <pc:sldChg chg="modSp">
        <pc:chgData name="Andrei Dragomir" userId="S::andrei.dragomir04@e-uvt.ro::d0ebb99a-f24c-4f11-8fdf-c793afb2acff" providerId="AD" clId="Web-{AAD575A4-C095-3225-1C2D-4AECADE9872F}" dt="2025-01-30T19:35:14.690" v="15" actId="20577"/>
        <pc:sldMkLst>
          <pc:docMk/>
          <pc:sldMk cId="109857222" sldId="256"/>
        </pc:sldMkLst>
        <pc:spChg chg="mod">
          <ac:chgData name="Andrei Dragomir" userId="S::andrei.dragomir04@e-uvt.ro::d0ebb99a-f24c-4f11-8fdf-c793afb2acff" providerId="AD" clId="Web-{AAD575A4-C095-3225-1C2D-4AECADE9872F}" dt="2025-01-30T19:35:08.565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drei Dragomir" userId="S::andrei.dragomir04@e-uvt.ro::d0ebb99a-f24c-4f11-8fdf-c793afb2acff" providerId="AD" clId="Web-{AAD575A4-C095-3225-1C2D-4AECADE9872F}" dt="2025-01-30T19:35:14.690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ndrei Dragomir" userId="S::andrei.dragomir04@e-uvt.ro::d0ebb99a-f24c-4f11-8fdf-c793afb2acff" providerId="AD" clId="Web-{AAD575A4-C095-3225-1C2D-4AECADE9872F}" dt="2025-01-30T19:37:23.401" v="70" actId="20577"/>
        <pc:sldMkLst>
          <pc:docMk/>
          <pc:sldMk cId="1133966575" sldId="257"/>
        </pc:sldMkLst>
        <pc:spChg chg="mod">
          <ac:chgData name="Andrei Dragomir" userId="S::andrei.dragomir04@e-uvt.ro::d0ebb99a-f24c-4f11-8fdf-c793afb2acff" providerId="AD" clId="Web-{AAD575A4-C095-3225-1C2D-4AECADE9872F}" dt="2025-01-30T19:36:11.584" v="28" actId="20577"/>
          <ac:spMkLst>
            <pc:docMk/>
            <pc:sldMk cId="1133966575" sldId="257"/>
            <ac:spMk id="2" creationId="{4115795E-4B7B-12B6-C14E-CD523D0F329E}"/>
          </ac:spMkLst>
        </pc:spChg>
        <pc:spChg chg="mod">
          <ac:chgData name="Andrei Dragomir" userId="S::andrei.dragomir04@e-uvt.ro::d0ebb99a-f24c-4f11-8fdf-c793afb2acff" providerId="AD" clId="Web-{AAD575A4-C095-3225-1C2D-4AECADE9872F}" dt="2025-01-30T19:37:23.401" v="70" actId="20577"/>
          <ac:spMkLst>
            <pc:docMk/>
            <pc:sldMk cId="1133966575" sldId="257"/>
            <ac:spMk id="3" creationId="{63BE0532-8C52-0346-0E40-FBB125A4A3FA}"/>
          </ac:spMkLst>
        </pc:spChg>
      </pc:sldChg>
      <pc:sldChg chg="modSp new">
        <pc:chgData name="Andrei Dragomir" userId="S::andrei.dragomir04@e-uvt.ro::d0ebb99a-f24c-4f11-8fdf-c793afb2acff" providerId="AD" clId="Web-{AAD575A4-C095-3225-1C2D-4AECADE9872F}" dt="2025-01-30T19:57:18.227" v="457" actId="20577"/>
        <pc:sldMkLst>
          <pc:docMk/>
          <pc:sldMk cId="2284692465" sldId="258"/>
        </pc:sldMkLst>
        <pc:spChg chg="mod">
          <ac:chgData name="Andrei Dragomir" userId="S::andrei.dragomir04@e-uvt.ro::d0ebb99a-f24c-4f11-8fdf-c793afb2acff" providerId="AD" clId="Web-{AAD575A4-C095-3225-1C2D-4AECADE9872F}" dt="2025-01-30T19:57:18.227" v="457" actId="20577"/>
          <ac:spMkLst>
            <pc:docMk/>
            <pc:sldMk cId="2284692465" sldId="258"/>
            <ac:spMk id="2" creationId="{06AF42DB-7455-FAA4-A763-6D88A9E60EAA}"/>
          </ac:spMkLst>
        </pc:spChg>
        <pc:spChg chg="mod">
          <ac:chgData name="Andrei Dragomir" userId="S::andrei.dragomir04@e-uvt.ro::d0ebb99a-f24c-4f11-8fdf-c793afb2acff" providerId="AD" clId="Web-{AAD575A4-C095-3225-1C2D-4AECADE9872F}" dt="2025-01-30T19:51:26.674" v="313" actId="20577"/>
          <ac:spMkLst>
            <pc:docMk/>
            <pc:sldMk cId="2284692465" sldId="258"/>
            <ac:spMk id="3" creationId="{7D3361B0-4BCB-C738-C171-5622F73A5387}"/>
          </ac:spMkLst>
        </pc:spChg>
      </pc:sldChg>
      <pc:sldChg chg="modSp new">
        <pc:chgData name="Andrei Dragomir" userId="S::andrei.dragomir04@e-uvt.ro::d0ebb99a-f24c-4f11-8fdf-c793afb2acff" providerId="AD" clId="Web-{AAD575A4-C095-3225-1C2D-4AECADE9872F}" dt="2025-01-30T19:57:21.399" v="458" actId="20577"/>
        <pc:sldMkLst>
          <pc:docMk/>
          <pc:sldMk cId="3228572663" sldId="259"/>
        </pc:sldMkLst>
        <pc:spChg chg="mod">
          <ac:chgData name="Andrei Dragomir" userId="S::andrei.dragomir04@e-uvt.ro::d0ebb99a-f24c-4f11-8fdf-c793afb2acff" providerId="AD" clId="Web-{AAD575A4-C095-3225-1C2D-4AECADE9872F}" dt="2025-01-30T19:57:21.399" v="458" actId="20577"/>
          <ac:spMkLst>
            <pc:docMk/>
            <pc:sldMk cId="3228572663" sldId="259"/>
            <ac:spMk id="2" creationId="{05F48F06-0C2A-63CF-8E6F-A2F765827379}"/>
          </ac:spMkLst>
        </pc:spChg>
        <pc:spChg chg="mod">
          <ac:chgData name="Andrei Dragomir" userId="S::andrei.dragomir04@e-uvt.ro::d0ebb99a-f24c-4f11-8fdf-c793afb2acff" providerId="AD" clId="Web-{AAD575A4-C095-3225-1C2D-4AECADE9872F}" dt="2025-01-30T19:57:04.523" v="449" actId="20577"/>
          <ac:spMkLst>
            <pc:docMk/>
            <pc:sldMk cId="3228572663" sldId="259"/>
            <ac:spMk id="3" creationId="{98760462-F424-A11B-8DE4-46B0C226D3B6}"/>
          </ac:spMkLst>
        </pc:spChg>
      </pc:sldChg>
      <pc:sldChg chg="modSp new">
        <pc:chgData name="Andrei Dragomir" userId="S::andrei.dragomir04@e-uvt.ro::d0ebb99a-f24c-4f11-8fdf-c793afb2acff" providerId="AD" clId="Web-{AAD575A4-C095-3225-1C2D-4AECADE9872F}" dt="2025-01-30T19:59:33.689" v="594" actId="20577"/>
        <pc:sldMkLst>
          <pc:docMk/>
          <pc:sldMk cId="598202160" sldId="260"/>
        </pc:sldMkLst>
        <pc:spChg chg="mod">
          <ac:chgData name="Andrei Dragomir" userId="S::andrei.dragomir04@e-uvt.ro::d0ebb99a-f24c-4f11-8fdf-c793afb2acff" providerId="AD" clId="Web-{AAD575A4-C095-3225-1C2D-4AECADE9872F}" dt="2025-01-30T19:57:31.728" v="462" actId="20577"/>
          <ac:spMkLst>
            <pc:docMk/>
            <pc:sldMk cId="598202160" sldId="260"/>
            <ac:spMk id="2" creationId="{3C3218D0-ABE4-7E97-CC87-FFB354510307}"/>
          </ac:spMkLst>
        </pc:spChg>
        <pc:spChg chg="mod">
          <ac:chgData name="Andrei Dragomir" userId="S::andrei.dragomir04@e-uvt.ro::d0ebb99a-f24c-4f11-8fdf-c793afb2acff" providerId="AD" clId="Web-{AAD575A4-C095-3225-1C2D-4AECADE9872F}" dt="2025-01-30T19:59:33.689" v="594" actId="20577"/>
          <ac:spMkLst>
            <pc:docMk/>
            <pc:sldMk cId="598202160" sldId="260"/>
            <ac:spMk id="3" creationId="{E2A552A3-3FF0-8718-0858-B669811DC605}"/>
          </ac:spMkLst>
        </pc:spChg>
      </pc:sldChg>
      <pc:sldChg chg="addSp delSp modSp new">
        <pc:chgData name="Andrei Dragomir" userId="S::andrei.dragomir04@e-uvt.ro::d0ebb99a-f24c-4f11-8fdf-c793afb2acff" providerId="AD" clId="Web-{AAD575A4-C095-3225-1C2D-4AECADE9872F}" dt="2025-01-30T20:00:18.379" v="609" actId="1076"/>
        <pc:sldMkLst>
          <pc:docMk/>
          <pc:sldMk cId="283799582" sldId="261"/>
        </pc:sldMkLst>
        <pc:spChg chg="mod">
          <ac:chgData name="Andrei Dragomir" userId="S::andrei.dragomir04@e-uvt.ro::d0ebb99a-f24c-4f11-8fdf-c793afb2acff" providerId="AD" clId="Web-{AAD575A4-C095-3225-1C2D-4AECADE9872F}" dt="2025-01-30T20:00:18.379" v="609" actId="1076"/>
          <ac:spMkLst>
            <pc:docMk/>
            <pc:sldMk cId="283799582" sldId="261"/>
            <ac:spMk id="2" creationId="{2894531E-DDA1-FE0E-9D19-9709DAA68949}"/>
          </ac:spMkLst>
        </pc:spChg>
        <pc:spChg chg="del">
          <ac:chgData name="Andrei Dragomir" userId="S::andrei.dragomir04@e-uvt.ro::d0ebb99a-f24c-4f11-8fdf-c793afb2acff" providerId="AD" clId="Web-{AAD575A4-C095-3225-1C2D-4AECADE9872F}" dt="2025-01-30T19:59:55.628" v="603"/>
          <ac:spMkLst>
            <pc:docMk/>
            <pc:sldMk cId="283799582" sldId="261"/>
            <ac:spMk id="3" creationId="{AEA4C3EC-1E67-AC0F-B6CB-D5AB1E92B58D}"/>
          </ac:spMkLst>
        </pc:spChg>
        <pc:spChg chg="add del">
          <ac:chgData name="Andrei Dragomir" userId="S::andrei.dragomir04@e-uvt.ro::d0ebb99a-f24c-4f11-8fdf-c793afb2acff" providerId="AD" clId="Web-{AAD575A4-C095-3225-1C2D-4AECADE9872F}" dt="2025-01-30T20:00:07.081" v="606"/>
          <ac:spMkLst>
            <pc:docMk/>
            <pc:sldMk cId="283799582" sldId="261"/>
            <ac:spMk id="4" creationId="{0AD355E6-190B-F6F2-585C-DA68A0163F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Closest Point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Dragomir Andrei-Raul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795E-4B7B-12B6-C14E-CD523D0F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0532-8C52-0346-0E40-FBB125A4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Brute-force</a:t>
            </a:r>
          </a:p>
          <a:p>
            <a:r>
              <a:rPr lang="en-US"/>
              <a:t>Divide and Conquer w/ KD-Trees</a:t>
            </a:r>
          </a:p>
          <a:p>
            <a:r>
              <a:rPr lang="en-US"/>
              <a:t>Rabin's Vantage w/ bounding spheres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42DB-7455-FAA4-A763-6D88A9E6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Short Algorithm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61B0-4BCB-C738-C171-5622F73A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915"/>
            <a:ext cx="10515600" cy="44890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Divide and Conquer:</a:t>
            </a:r>
          </a:p>
          <a:p>
            <a:pPr marL="0" indent="0">
              <a:buNone/>
            </a:pPr>
            <a:r>
              <a:rPr lang="en-US"/>
              <a:t>-we create a tree based on alternating x/y</a:t>
            </a:r>
          </a:p>
          <a:p>
            <a:pPr marL="0" indent="0">
              <a:buNone/>
            </a:pPr>
            <a:r>
              <a:rPr lang="en-US"/>
              <a:t>-we slowly traverse the tree towards our point</a:t>
            </a:r>
          </a:p>
          <a:p>
            <a:pPr marL="0" indent="0">
              <a:buNone/>
            </a:pPr>
            <a:r>
              <a:rPr lang="en-US"/>
              <a:t>-we "retrace" our steps if we miss anything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Rabin's Vantage:</a:t>
            </a:r>
          </a:p>
          <a:p>
            <a:pPr marL="0" indent="0">
              <a:buNone/>
            </a:pPr>
            <a:r>
              <a:rPr lang="en-US"/>
              <a:t>-we choose a vantage point randomly, calculate distance to other close point, to build the tree</a:t>
            </a:r>
          </a:p>
          <a:p>
            <a:pPr marL="0" indent="0">
              <a:buNone/>
            </a:pPr>
            <a:r>
              <a:rPr lang="en-US"/>
              <a:t>-next, we basically play "hot/cold" with the vantage points until they reach the first point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8F06-0C2A-63CF-8E6F-A2F76582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Upsides/Downsides of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0462-F424-A11B-8DE4-46B0C226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Divide and Conquer recursively prunes the tree path</a:t>
            </a:r>
          </a:p>
          <a:p>
            <a:r>
              <a:rPr lang="en-US"/>
              <a:t>If points are usually spread out relatively evenly</a:t>
            </a:r>
          </a:p>
          <a:p>
            <a:r>
              <a:rPr lang="en-US"/>
              <a:t>Faster than brute force if multiple queries are required. </a:t>
            </a:r>
          </a:p>
          <a:p>
            <a:r>
              <a:rPr lang="en-US"/>
              <a:t>Faster than Rabin's Vantage in MOST BUT NOT ALL situations</a:t>
            </a:r>
          </a:p>
        </p:txBody>
      </p:sp>
    </p:spTree>
    <p:extLst>
      <p:ext uri="{BB962C8B-B14F-4D97-AF65-F5344CB8AC3E}">
        <p14:creationId xmlns:p14="http://schemas.microsoft.com/office/powerpoint/2010/main" val="322857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18D0-ABE4-7E97-CC87-FFB35451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Upsides/Downsides of Rabin's Vantage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52A3-3FF0-8718-0858-B669811D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Has a big advantage if data is unevenly spread (clusters, for ex.). For a single run however, this is still outweighed by it taking much longer to build the tree itself</a:t>
            </a:r>
          </a:p>
          <a:p>
            <a:r>
              <a:rPr lang="en-US"/>
              <a:t>More efficient if we need to exclude certain parts of data, as it can cut those off much quicker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531E-DDA1-FE0E-9D19-9709DAA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754" y="2669487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/>
              <a:t>Project Demo :)</a:t>
            </a:r>
          </a:p>
        </p:txBody>
      </p:sp>
    </p:spTree>
    <p:extLst>
      <p:ext uri="{BB962C8B-B14F-4D97-AF65-F5344CB8AC3E}">
        <p14:creationId xmlns:p14="http://schemas.microsoft.com/office/powerpoint/2010/main" val="28379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Closest Point Finder</vt:lpstr>
      <vt:lpstr>Algorithms Used</vt:lpstr>
      <vt:lpstr>Short Algorithm Explanation</vt:lpstr>
      <vt:lpstr>Upsides/Downsides of Divide and Conquer</vt:lpstr>
      <vt:lpstr>Upsides/Downsides of Rabin's Vantage </vt:lpstr>
      <vt:lpstr>Project Demo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2025-01-30T16:24:26Z</dcterms:created>
  <dcterms:modified xsi:type="dcterms:W3CDTF">2025-01-30T20:00:39Z</dcterms:modified>
</cp:coreProperties>
</file>