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3EE-0242-4B31-9DE9-36040CD5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4B7D2-D124-4A6E-A93A-EA7C57DA9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7E97-AC85-41C3-9CDB-7780C998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7C8DE-C091-4A12-8A4E-4BBA6B76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FAE0-F462-494A-88B4-78195502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6FB1-C2FB-4127-B24F-B68E6F20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43DE2-1717-49C6-AB0D-0B28C5D8B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27F7-F1D3-42E9-AB84-36183E46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CFED-83E9-409A-B469-714AF9FA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E6BE-1EC1-42EF-8556-2F7BCE8A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2A7CB-D44D-46E4-A5B7-96EDDFCED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2708-E65A-49C9-9CFD-404264B73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A2FF-4EA2-4F40-94CE-79069A86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F2BD-ADBA-4A96-B9FE-FF2FD0E6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C251-BBF5-4677-B2BE-A1BCC8CB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18FC-721E-4717-9CF5-7798C88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7EE0-B435-4960-A8A7-89202D26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658E-5B94-4DED-A13B-F9DC94E3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A197-972A-4BF7-93EF-5AE9FCF9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4097-E7BB-49F2-A2FA-98E26A0C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5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BBC1-FE71-4A4D-AE38-E6A0EE9A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6B03-4E55-4E40-BBD0-26ABB4C6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4576-77C5-4340-A8A8-E08F7FA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3DAF-98D7-4DB0-AA53-AA86E07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0046-A510-44AC-8018-44A41026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1A03-A181-4E83-AD54-65707A94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B6C7-AA35-4D81-93DC-24D22543C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27A86-6CCB-45F5-9BFA-51067083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506C-7B72-40D6-97DC-944C8CAD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BD57B-010E-4B9A-8A1C-3B74A57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71A4-6062-40F6-A8CC-7E57E1E4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0425-7F54-454E-A13D-4DDE1D2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4E35E-D9DE-42E2-9712-CFD66367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9DFB-09EA-4379-B466-FBFDC714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01B-C1D7-4752-8B67-38C5EA39B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4D4E-11A8-4C94-9677-9F5B58E3C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A87B8-2363-43B3-88EE-A2785C71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86044-21B1-42D7-A051-A1AA2787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AD15E-8005-4CCC-AD27-31FCF6C1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AEB4-1AA5-4079-83A3-348268FC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728CC-5824-4C66-8101-4500215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A9C9B-E313-4BB6-9E54-61DE15A7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8BC47-8BAE-499C-9AD3-DC0F4551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95CA9-1BB4-4708-BA4E-48CB82AC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B7BC4-CD8A-42F9-BC10-ECEC5B3C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C8981-114A-4459-9CC8-09AF840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DF08-4EDB-4434-8C7E-10FDA81D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6FF7-E0C4-4BFF-BBC5-F2837BC5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90A3-431A-4507-B0C7-7E7F70B8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37C9-5784-4484-9BE5-836D0DB3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2FF0-4C36-4566-8297-ADD2B130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C55A4-1D2D-431F-B196-5A9A272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9CB6-FD7C-4323-BA3C-C7012AA4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D236-5FF4-4E01-A746-2D4F9486A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DB813-99AC-4A1A-9928-122B4A91E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FBB6-E353-490F-A30C-A14666E7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DD53D-70E8-4D55-977F-EE721106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4247-1B3E-4D25-BAA4-EA2D3F92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A8BA7-F7ED-4739-AFF6-1B6B3D12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BFE6-21FE-44C6-913F-6815BD9F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D1F2-F901-491B-BDE1-BC20050E6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85EF-7CB3-4F00-A404-6E7F2FE0241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AD93-C670-4D36-9481-0C4B91EB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D268-A426-4CAD-89EA-AAAF2F7F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38F5-F399-40C8-8C8A-30F18481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2BC9E-642D-4852-9E51-CE50BA6C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0"/>
            <a:ext cx="12192000" cy="469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5BE72-8F4F-4588-89E6-D87FDDE8E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682" y="-335845"/>
            <a:ext cx="9144000" cy="2387600"/>
          </a:xfrm>
        </p:spPr>
        <p:txBody>
          <a:bodyPr/>
          <a:lstStyle/>
          <a:p>
            <a:r>
              <a:rPr lang="en-US" dirty="0"/>
              <a:t>Where to build a movie theater in Riyadh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C402A-3090-47EE-BEE4-BBCBE8F8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9922-711C-4FE6-820C-CDFC4034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Figure out where people mostly hang out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EE2098-745C-48CB-9932-B54AF7AF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1884-6E37-4B67-8BB5-52AC01FB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Center of Riyadh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F065D-004D-4831-9510-8BFB1CE3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67" y="1825625"/>
            <a:ext cx="8714066" cy="4351338"/>
          </a:xfrm>
        </p:spPr>
      </p:pic>
    </p:spTree>
    <p:extLst>
      <p:ext uri="{BB962C8B-B14F-4D97-AF65-F5344CB8AC3E}">
        <p14:creationId xmlns:p14="http://schemas.microsoft.com/office/powerpoint/2010/main" val="20742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D139-F593-4D22-81FC-A6FAB692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rated restaurants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F2086-98EA-41A2-A751-5852805A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67" y="1825625"/>
            <a:ext cx="871406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23334-82B3-4A14-844E-B7B0DE2B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04825"/>
            <a:ext cx="93345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76F1-3BB1-45B0-A355-F140461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4E86-4B3E-45AC-A38D-C6ABB997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1343"/>
            <a:ext cx="10515600" cy="782403"/>
          </a:xfrm>
        </p:spPr>
        <p:txBody>
          <a:bodyPr/>
          <a:lstStyle/>
          <a:p>
            <a:pPr algn="ctr"/>
            <a:r>
              <a:rPr lang="en-US" dirty="0"/>
              <a:t>Apparently most preferred area is the center of the map with the </a:t>
            </a:r>
          </a:p>
        </p:txBody>
      </p:sp>
    </p:spTree>
    <p:extLst>
      <p:ext uri="{BB962C8B-B14F-4D97-AF65-F5344CB8AC3E}">
        <p14:creationId xmlns:p14="http://schemas.microsoft.com/office/powerpoint/2010/main" val="374334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Where to build a movie theater in Riyadh</vt:lpstr>
      <vt:lpstr>Figure out where people mostly hang out </vt:lpstr>
      <vt:lpstr>Center of Riyadh</vt:lpstr>
      <vt:lpstr>Top rated restaurants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 a movie theater in Riyadh</dc:title>
  <dc:creator>LENOVO</dc:creator>
  <cp:lastModifiedBy>LENOVO</cp:lastModifiedBy>
  <cp:revision>2</cp:revision>
  <dcterms:created xsi:type="dcterms:W3CDTF">2018-10-26T16:02:53Z</dcterms:created>
  <dcterms:modified xsi:type="dcterms:W3CDTF">2018-10-26T16:13:02Z</dcterms:modified>
</cp:coreProperties>
</file>