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62" r:id="rId3"/>
    <p:sldId id="257" r:id="rId4"/>
    <p:sldId id="265" r:id="rId5"/>
    <p:sldId id="259" r:id="rId6"/>
    <p:sldId id="263" r:id="rId7"/>
    <p:sldId id="258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DDB95-D917-4C1A-A67B-FC5E0A7D8639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71D519B-8D7F-45D5-8BC1-A73056623530}">
      <dgm:prSet/>
      <dgm:spPr/>
      <dgm:t>
        <a:bodyPr/>
        <a:lstStyle/>
        <a:p>
          <a:r>
            <a:rPr lang="es-419" dirty="0"/>
            <a:t>PepsiCo, fundada en 1965</a:t>
          </a:r>
          <a:endParaRPr lang="en-US" dirty="0"/>
        </a:p>
      </dgm:t>
    </dgm:pt>
    <dgm:pt modelId="{6CFB5939-9E1C-4FA2-816B-AA04880FD5E4}" type="parTrans" cxnId="{2F9186DC-7AFC-4818-A44A-0A0CF00A5B87}">
      <dgm:prSet/>
      <dgm:spPr/>
      <dgm:t>
        <a:bodyPr/>
        <a:lstStyle/>
        <a:p>
          <a:endParaRPr lang="en-US"/>
        </a:p>
      </dgm:t>
    </dgm:pt>
    <dgm:pt modelId="{77AF3C02-E054-4CC0-A522-4EE01717BE1F}" type="sibTrans" cxnId="{2F9186DC-7AFC-4818-A44A-0A0CF00A5B87}">
      <dgm:prSet/>
      <dgm:spPr/>
      <dgm:t>
        <a:bodyPr/>
        <a:lstStyle/>
        <a:p>
          <a:endParaRPr lang="en-US"/>
        </a:p>
      </dgm:t>
    </dgm:pt>
    <dgm:pt modelId="{246DFA00-98A2-4E50-9D7B-B5529BB413C7}">
      <dgm:prSet/>
      <dgm:spPr/>
      <dgm:t>
        <a:bodyPr/>
        <a:lstStyle/>
        <a:p>
          <a:r>
            <a:rPr lang="es-419"/>
            <a:t>Producción y venta de alimentos</a:t>
          </a:r>
          <a:endParaRPr lang="en-US"/>
        </a:p>
      </dgm:t>
    </dgm:pt>
    <dgm:pt modelId="{D9B55DE4-D97E-4249-B23C-896CCCE26F75}" type="parTrans" cxnId="{C0ADA13F-7211-4699-9D4F-F5185045D3A0}">
      <dgm:prSet/>
      <dgm:spPr/>
      <dgm:t>
        <a:bodyPr/>
        <a:lstStyle/>
        <a:p>
          <a:endParaRPr lang="en-US"/>
        </a:p>
      </dgm:t>
    </dgm:pt>
    <dgm:pt modelId="{657FFEC4-C98D-4CC3-981F-5B6288B19AB3}" type="sibTrans" cxnId="{C0ADA13F-7211-4699-9D4F-F5185045D3A0}">
      <dgm:prSet/>
      <dgm:spPr/>
      <dgm:t>
        <a:bodyPr/>
        <a:lstStyle/>
        <a:p>
          <a:endParaRPr lang="en-US"/>
        </a:p>
      </dgm:t>
    </dgm:pt>
    <dgm:pt modelId="{05E59401-CD28-48BF-8A4E-3910DBDA82C5}">
      <dgm:prSet/>
      <dgm:spPr/>
      <dgm:t>
        <a:bodyPr/>
        <a:lstStyle/>
        <a:p>
          <a:r>
            <a:rPr lang="es-419"/>
            <a:t>Automatización del funcionamiento del taller</a:t>
          </a:r>
          <a:endParaRPr lang="en-US"/>
        </a:p>
      </dgm:t>
    </dgm:pt>
    <dgm:pt modelId="{3486903E-E830-4D47-92A2-C2B339FB469C}" type="parTrans" cxnId="{E2C9F92F-E107-4565-8C38-ED096456CF21}">
      <dgm:prSet/>
      <dgm:spPr/>
      <dgm:t>
        <a:bodyPr/>
        <a:lstStyle/>
        <a:p>
          <a:endParaRPr lang="en-US"/>
        </a:p>
      </dgm:t>
    </dgm:pt>
    <dgm:pt modelId="{02AF74FE-3D3E-4E85-8494-1689AAA64ED0}" type="sibTrans" cxnId="{E2C9F92F-E107-4565-8C38-ED096456CF21}">
      <dgm:prSet/>
      <dgm:spPr/>
      <dgm:t>
        <a:bodyPr/>
        <a:lstStyle/>
        <a:p>
          <a:endParaRPr lang="en-US"/>
        </a:p>
      </dgm:t>
    </dgm:pt>
    <dgm:pt modelId="{3393D680-2CB2-43A0-8892-C942DB4BB513}">
      <dgm:prSet/>
      <dgm:spPr/>
      <dgm:t>
        <a:bodyPr/>
        <a:lstStyle/>
        <a:p>
          <a:r>
            <a:rPr lang="es-419" dirty="0"/>
            <a:t>Aporte/mejora en los procesos</a:t>
          </a:r>
          <a:endParaRPr lang="en-US" dirty="0"/>
        </a:p>
      </dgm:t>
    </dgm:pt>
    <dgm:pt modelId="{73666982-9F69-43E9-A0CF-AA1482DBFA21}" type="parTrans" cxnId="{1F02A314-80B2-4C66-B437-FC408338D1C8}">
      <dgm:prSet/>
      <dgm:spPr/>
      <dgm:t>
        <a:bodyPr/>
        <a:lstStyle/>
        <a:p>
          <a:endParaRPr lang="en-US"/>
        </a:p>
      </dgm:t>
    </dgm:pt>
    <dgm:pt modelId="{C5780970-6293-42D9-87C1-7EE70D909355}" type="sibTrans" cxnId="{1F02A314-80B2-4C66-B437-FC408338D1C8}">
      <dgm:prSet/>
      <dgm:spPr/>
      <dgm:t>
        <a:bodyPr/>
        <a:lstStyle/>
        <a:p>
          <a:endParaRPr lang="en-US"/>
        </a:p>
      </dgm:t>
    </dgm:pt>
    <dgm:pt modelId="{BEA016FB-6A70-4143-9240-AC6D89F01C00}" type="pres">
      <dgm:prSet presAssocID="{483DDB95-D917-4C1A-A67B-FC5E0A7D863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1FD8351B-B16D-4A59-A2D7-15128BC71CD5}" type="pres">
      <dgm:prSet presAssocID="{483DDB95-D917-4C1A-A67B-FC5E0A7D8639}" presName="dummyMaxCanvas" presStyleCnt="0">
        <dgm:presLayoutVars/>
      </dgm:prSet>
      <dgm:spPr/>
    </dgm:pt>
    <dgm:pt modelId="{3242DA9B-22EA-445E-93E5-AB293B7FFD18}" type="pres">
      <dgm:prSet presAssocID="{483DDB95-D917-4C1A-A67B-FC5E0A7D8639}" presName="FourNodes_1" presStyleLbl="node1" presStyleIdx="0" presStyleCnt="4" custScaleX="10522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BDA5686-49A1-49E4-AE6A-28D96702957B}" type="pres">
      <dgm:prSet presAssocID="{483DDB95-D917-4C1A-A67B-FC5E0A7D863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26A25B-D6B3-423A-9829-85C844A9DC3F}" type="pres">
      <dgm:prSet presAssocID="{483DDB95-D917-4C1A-A67B-FC5E0A7D863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911AD03-01EE-4446-A9AB-92FCCCA796F0}" type="pres">
      <dgm:prSet presAssocID="{483DDB95-D917-4C1A-A67B-FC5E0A7D863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72CADE3-D047-4E6D-85DE-F1D0A5A1DB75}" type="pres">
      <dgm:prSet presAssocID="{483DDB95-D917-4C1A-A67B-FC5E0A7D863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51BDBD-C8E4-4B92-B925-D851C0ED71B1}" type="pres">
      <dgm:prSet presAssocID="{483DDB95-D917-4C1A-A67B-FC5E0A7D863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3D23584-3AC5-4D7E-B116-BD9B1684BE33}" type="pres">
      <dgm:prSet presAssocID="{483DDB95-D917-4C1A-A67B-FC5E0A7D863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00E8D03-6C14-47AF-AB00-88D32EB61E55}" type="pres">
      <dgm:prSet presAssocID="{483DDB95-D917-4C1A-A67B-FC5E0A7D863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83BD6AB-BA82-4A28-A991-8CBBE294BD71}" type="pres">
      <dgm:prSet presAssocID="{483DDB95-D917-4C1A-A67B-FC5E0A7D863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117026C-1A7E-47CE-B222-067B3BEC02A1}" type="pres">
      <dgm:prSet presAssocID="{483DDB95-D917-4C1A-A67B-FC5E0A7D863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BC679EC-BC44-41F1-89C0-78700BF67184}" type="pres">
      <dgm:prSet presAssocID="{483DDB95-D917-4C1A-A67B-FC5E0A7D863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E727D232-CE17-4804-A93F-B975B963949C}" type="presOf" srcId="{483DDB95-D917-4C1A-A67B-FC5E0A7D8639}" destId="{BEA016FB-6A70-4143-9240-AC6D89F01C00}" srcOrd="0" destOrd="0" presId="urn:microsoft.com/office/officeart/2005/8/layout/vProcess5"/>
    <dgm:cxn modelId="{E2C9F92F-E107-4565-8C38-ED096456CF21}" srcId="{483DDB95-D917-4C1A-A67B-FC5E0A7D8639}" destId="{05E59401-CD28-48BF-8A4E-3910DBDA82C5}" srcOrd="2" destOrd="0" parTransId="{3486903E-E830-4D47-92A2-C2B339FB469C}" sibTransId="{02AF74FE-3D3E-4E85-8494-1689AAA64ED0}"/>
    <dgm:cxn modelId="{2047EFCD-1B95-425D-B8E7-F57231DD2902}" type="presOf" srcId="{3393D680-2CB2-43A0-8892-C942DB4BB513}" destId="{6911AD03-01EE-4446-A9AB-92FCCCA796F0}" srcOrd="0" destOrd="0" presId="urn:microsoft.com/office/officeart/2005/8/layout/vProcess5"/>
    <dgm:cxn modelId="{9670427B-508E-4829-8513-35370B2355BD}" type="presOf" srcId="{05E59401-CD28-48BF-8A4E-3910DBDA82C5}" destId="{6826A25B-D6B3-423A-9829-85C844A9DC3F}" srcOrd="0" destOrd="0" presId="urn:microsoft.com/office/officeart/2005/8/layout/vProcess5"/>
    <dgm:cxn modelId="{1F02A314-80B2-4C66-B437-FC408338D1C8}" srcId="{483DDB95-D917-4C1A-A67B-FC5E0A7D8639}" destId="{3393D680-2CB2-43A0-8892-C942DB4BB513}" srcOrd="3" destOrd="0" parTransId="{73666982-9F69-43E9-A0CF-AA1482DBFA21}" sibTransId="{C5780970-6293-42D9-87C1-7EE70D909355}"/>
    <dgm:cxn modelId="{1C28C7AF-7EC5-4CAA-89CB-DCF47BE25AE9}" type="presOf" srcId="{77AF3C02-E054-4CC0-A522-4EE01717BE1F}" destId="{F72CADE3-D047-4E6D-85DE-F1D0A5A1DB75}" srcOrd="0" destOrd="0" presId="urn:microsoft.com/office/officeart/2005/8/layout/vProcess5"/>
    <dgm:cxn modelId="{C0ADA13F-7211-4699-9D4F-F5185045D3A0}" srcId="{483DDB95-D917-4C1A-A67B-FC5E0A7D8639}" destId="{246DFA00-98A2-4E50-9D7B-B5529BB413C7}" srcOrd="1" destOrd="0" parTransId="{D9B55DE4-D97E-4249-B23C-896CCCE26F75}" sibTransId="{657FFEC4-C98D-4CC3-981F-5B6288B19AB3}"/>
    <dgm:cxn modelId="{F1F591E2-9F9E-42ED-93FB-3141E96C74FF}" type="presOf" srcId="{A71D519B-8D7F-45D5-8BC1-A73056623530}" destId="{3242DA9B-22EA-445E-93E5-AB293B7FFD18}" srcOrd="0" destOrd="0" presId="urn:microsoft.com/office/officeart/2005/8/layout/vProcess5"/>
    <dgm:cxn modelId="{9BAF15B0-A08B-418A-8F50-3B2E60014B98}" type="presOf" srcId="{657FFEC4-C98D-4CC3-981F-5B6288B19AB3}" destId="{7A51BDBD-C8E4-4B92-B925-D851C0ED71B1}" srcOrd="0" destOrd="0" presId="urn:microsoft.com/office/officeart/2005/8/layout/vProcess5"/>
    <dgm:cxn modelId="{F6CDB41D-55FF-4F76-A7FD-1E5D36860AB6}" type="presOf" srcId="{246DFA00-98A2-4E50-9D7B-B5529BB413C7}" destId="{9BDA5686-49A1-49E4-AE6A-28D96702957B}" srcOrd="0" destOrd="0" presId="urn:microsoft.com/office/officeart/2005/8/layout/vProcess5"/>
    <dgm:cxn modelId="{1C8337E0-0BB6-41FB-A91A-A40236D24BBB}" type="presOf" srcId="{3393D680-2CB2-43A0-8892-C942DB4BB513}" destId="{1BC679EC-BC44-41F1-89C0-78700BF67184}" srcOrd="1" destOrd="0" presId="urn:microsoft.com/office/officeart/2005/8/layout/vProcess5"/>
    <dgm:cxn modelId="{2F9186DC-7AFC-4818-A44A-0A0CF00A5B87}" srcId="{483DDB95-D917-4C1A-A67B-FC5E0A7D8639}" destId="{A71D519B-8D7F-45D5-8BC1-A73056623530}" srcOrd="0" destOrd="0" parTransId="{6CFB5939-9E1C-4FA2-816B-AA04880FD5E4}" sibTransId="{77AF3C02-E054-4CC0-A522-4EE01717BE1F}"/>
    <dgm:cxn modelId="{6F5F179F-BA44-4DAF-ABA8-B647793F3EA6}" type="presOf" srcId="{05E59401-CD28-48BF-8A4E-3910DBDA82C5}" destId="{4117026C-1A7E-47CE-B222-067B3BEC02A1}" srcOrd="1" destOrd="0" presId="urn:microsoft.com/office/officeart/2005/8/layout/vProcess5"/>
    <dgm:cxn modelId="{1957153B-9436-4989-BD55-B0E5ED7E4A68}" type="presOf" srcId="{246DFA00-98A2-4E50-9D7B-B5529BB413C7}" destId="{883BD6AB-BA82-4A28-A991-8CBBE294BD71}" srcOrd="1" destOrd="0" presId="urn:microsoft.com/office/officeart/2005/8/layout/vProcess5"/>
    <dgm:cxn modelId="{0CA5FE9A-7C46-4B12-AE1F-78FD2C531DC3}" type="presOf" srcId="{02AF74FE-3D3E-4E85-8494-1689AAA64ED0}" destId="{33D23584-3AC5-4D7E-B116-BD9B1684BE33}" srcOrd="0" destOrd="0" presId="urn:microsoft.com/office/officeart/2005/8/layout/vProcess5"/>
    <dgm:cxn modelId="{931B63BB-8123-437C-AF84-08D727D8071D}" type="presOf" srcId="{A71D519B-8D7F-45D5-8BC1-A73056623530}" destId="{100E8D03-6C14-47AF-AB00-88D32EB61E55}" srcOrd="1" destOrd="0" presId="urn:microsoft.com/office/officeart/2005/8/layout/vProcess5"/>
    <dgm:cxn modelId="{3C845DA1-C841-4418-9518-8F32A540EE0D}" type="presParOf" srcId="{BEA016FB-6A70-4143-9240-AC6D89F01C00}" destId="{1FD8351B-B16D-4A59-A2D7-15128BC71CD5}" srcOrd="0" destOrd="0" presId="urn:microsoft.com/office/officeart/2005/8/layout/vProcess5"/>
    <dgm:cxn modelId="{6B0C66F5-9BFD-4487-A358-F3E942A4FE6A}" type="presParOf" srcId="{BEA016FB-6A70-4143-9240-AC6D89F01C00}" destId="{3242DA9B-22EA-445E-93E5-AB293B7FFD18}" srcOrd="1" destOrd="0" presId="urn:microsoft.com/office/officeart/2005/8/layout/vProcess5"/>
    <dgm:cxn modelId="{209E5BF8-438F-47B3-AB6F-5E80F53902CB}" type="presParOf" srcId="{BEA016FB-6A70-4143-9240-AC6D89F01C00}" destId="{9BDA5686-49A1-49E4-AE6A-28D96702957B}" srcOrd="2" destOrd="0" presId="urn:microsoft.com/office/officeart/2005/8/layout/vProcess5"/>
    <dgm:cxn modelId="{EB57D5C1-0ADA-4706-B21F-BF981058EE23}" type="presParOf" srcId="{BEA016FB-6A70-4143-9240-AC6D89F01C00}" destId="{6826A25B-D6B3-423A-9829-85C844A9DC3F}" srcOrd="3" destOrd="0" presId="urn:microsoft.com/office/officeart/2005/8/layout/vProcess5"/>
    <dgm:cxn modelId="{BC233E49-64DC-49C9-9219-479F6A288550}" type="presParOf" srcId="{BEA016FB-6A70-4143-9240-AC6D89F01C00}" destId="{6911AD03-01EE-4446-A9AB-92FCCCA796F0}" srcOrd="4" destOrd="0" presId="urn:microsoft.com/office/officeart/2005/8/layout/vProcess5"/>
    <dgm:cxn modelId="{90B8631A-95F5-44B8-B2C5-89BD87CF573D}" type="presParOf" srcId="{BEA016FB-6A70-4143-9240-AC6D89F01C00}" destId="{F72CADE3-D047-4E6D-85DE-F1D0A5A1DB75}" srcOrd="5" destOrd="0" presId="urn:microsoft.com/office/officeart/2005/8/layout/vProcess5"/>
    <dgm:cxn modelId="{BD209903-BFF6-4531-9EDA-B56D64EEE86B}" type="presParOf" srcId="{BEA016FB-6A70-4143-9240-AC6D89F01C00}" destId="{7A51BDBD-C8E4-4B92-B925-D851C0ED71B1}" srcOrd="6" destOrd="0" presId="urn:microsoft.com/office/officeart/2005/8/layout/vProcess5"/>
    <dgm:cxn modelId="{AD3E05B6-B573-433E-B688-BF9471CC7B6B}" type="presParOf" srcId="{BEA016FB-6A70-4143-9240-AC6D89F01C00}" destId="{33D23584-3AC5-4D7E-B116-BD9B1684BE33}" srcOrd="7" destOrd="0" presId="urn:microsoft.com/office/officeart/2005/8/layout/vProcess5"/>
    <dgm:cxn modelId="{AC16C8DA-367E-47F8-B486-E28022403902}" type="presParOf" srcId="{BEA016FB-6A70-4143-9240-AC6D89F01C00}" destId="{100E8D03-6C14-47AF-AB00-88D32EB61E55}" srcOrd="8" destOrd="0" presId="urn:microsoft.com/office/officeart/2005/8/layout/vProcess5"/>
    <dgm:cxn modelId="{80CB7FB0-3480-48A5-89B1-1D36B60C9717}" type="presParOf" srcId="{BEA016FB-6A70-4143-9240-AC6D89F01C00}" destId="{883BD6AB-BA82-4A28-A991-8CBBE294BD71}" srcOrd="9" destOrd="0" presId="urn:microsoft.com/office/officeart/2005/8/layout/vProcess5"/>
    <dgm:cxn modelId="{DA98E454-1686-44BC-BC6F-96BFADA1D3EC}" type="presParOf" srcId="{BEA016FB-6A70-4143-9240-AC6D89F01C00}" destId="{4117026C-1A7E-47CE-B222-067B3BEC02A1}" srcOrd="10" destOrd="0" presId="urn:microsoft.com/office/officeart/2005/8/layout/vProcess5"/>
    <dgm:cxn modelId="{4078EDF0-DFBC-46FF-8EF8-2EF6F7F3715F}" type="presParOf" srcId="{BEA016FB-6A70-4143-9240-AC6D89F01C00}" destId="{1BC679EC-BC44-41F1-89C0-78700BF6718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DDAFD-FA85-4E66-8C13-C27BD99C68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5B6BF0-1053-4AFD-8B95-F8C52F9A0E86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Impacto o beneficio del proyecto en el área profesional.</a:t>
          </a:r>
          <a:endParaRPr lang="en-US"/>
        </a:p>
      </dgm:t>
    </dgm:pt>
    <dgm:pt modelId="{0A6229F5-7400-4FFC-93A4-63F9CD862903}" type="parTrans" cxnId="{41665DE6-035D-4874-9608-511DFDE0E68F}">
      <dgm:prSet/>
      <dgm:spPr/>
      <dgm:t>
        <a:bodyPr/>
        <a:lstStyle/>
        <a:p>
          <a:endParaRPr lang="en-US"/>
        </a:p>
      </dgm:t>
    </dgm:pt>
    <dgm:pt modelId="{97C37C2C-26CC-4589-AD15-4CFF8C19BEDB}" type="sibTrans" cxnId="{41665DE6-035D-4874-9608-511DFDE0E6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A3A8B4-50D6-4B1A-A44E-D18BAA851BC7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Impacta en las actividades diarias de sus trabajadores.</a:t>
          </a:r>
          <a:endParaRPr lang="en-US" dirty="0"/>
        </a:p>
      </dgm:t>
    </dgm:pt>
    <dgm:pt modelId="{6DA69122-824D-4936-8CE7-8A69ADFE148F}" type="parTrans" cxnId="{4FAFF1D0-9058-4DC7-A1D6-C6DBA3B106EA}">
      <dgm:prSet/>
      <dgm:spPr/>
      <dgm:t>
        <a:bodyPr/>
        <a:lstStyle/>
        <a:p>
          <a:endParaRPr lang="en-US"/>
        </a:p>
      </dgm:t>
    </dgm:pt>
    <dgm:pt modelId="{465EB19C-0832-4196-A9C2-79A4F13EDE25}" type="sibTrans" cxnId="{4FAFF1D0-9058-4DC7-A1D6-C6DBA3B106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3AB025-BA5A-47E0-99FF-7A4898546D67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Mejora de rendimiento.</a:t>
          </a:r>
          <a:endParaRPr lang="en-US"/>
        </a:p>
      </dgm:t>
    </dgm:pt>
    <dgm:pt modelId="{3F4E0ECD-03A3-4DE3-9984-C8EE9A12B9C1}" type="parTrans" cxnId="{E4375C9C-9F3E-42F8-A9B9-98D6B0A73134}">
      <dgm:prSet/>
      <dgm:spPr/>
      <dgm:t>
        <a:bodyPr/>
        <a:lstStyle/>
        <a:p>
          <a:endParaRPr lang="en-US"/>
        </a:p>
      </dgm:t>
    </dgm:pt>
    <dgm:pt modelId="{D91AEC71-BD00-4414-882C-986A3BF9D2DD}" type="sibTrans" cxnId="{E4375C9C-9F3E-42F8-A9B9-98D6B0A731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CD55D0-D167-4371-B451-1ECE085246D8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/>
            <a:t>Oportunidad de consolidar conocimientos para futuros casos laborales</a:t>
          </a:r>
          <a:endParaRPr lang="en-US"/>
        </a:p>
      </dgm:t>
    </dgm:pt>
    <dgm:pt modelId="{EA05AE3A-76CB-4172-8510-7E90D4BD0662}" type="parTrans" cxnId="{DAA70CFD-0610-4FB8-9B2F-04F02162B9DC}">
      <dgm:prSet/>
      <dgm:spPr/>
      <dgm:t>
        <a:bodyPr/>
        <a:lstStyle/>
        <a:p>
          <a:endParaRPr lang="en-US"/>
        </a:p>
      </dgm:t>
    </dgm:pt>
    <dgm:pt modelId="{9495AEE9-8407-4D6E-B746-03C5AD8A7987}" type="sibTrans" cxnId="{DAA70CFD-0610-4FB8-9B2F-04F02162B9DC}">
      <dgm:prSet/>
      <dgm:spPr/>
      <dgm:t>
        <a:bodyPr/>
        <a:lstStyle/>
        <a:p>
          <a:endParaRPr lang="en-US"/>
        </a:p>
      </dgm:t>
    </dgm:pt>
    <dgm:pt modelId="{252B92EA-6695-4160-AEA9-90C7F7715524}" type="pres">
      <dgm:prSet presAssocID="{D35DDAFD-FA85-4E66-8C13-C27BD99C683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EF4C8561-6664-4F63-A6F1-102FFD73B987}" type="pres">
      <dgm:prSet presAssocID="{FE5B6BF0-1053-4AFD-8B95-F8C52F9A0E86}" presName="compNode" presStyleCnt="0"/>
      <dgm:spPr/>
    </dgm:pt>
    <dgm:pt modelId="{64D7CD46-9CB4-4035-B339-9EC22E145308}" type="pres">
      <dgm:prSet presAssocID="{FE5B6BF0-1053-4AFD-8B95-F8C52F9A0E86}" presName="bgRect" presStyleLbl="bgShp" presStyleIdx="0" presStyleCnt="4"/>
      <dgm:spPr/>
    </dgm:pt>
    <dgm:pt modelId="{52BD92D1-5D4B-4AE4-B425-0E9036DFC1B2}" type="pres">
      <dgm:prSet presAssocID="{FE5B6BF0-1053-4AFD-8B95-F8C52F9A0E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44D17BCF-65B3-4F72-B4C5-C48377EADF12}" type="pres">
      <dgm:prSet presAssocID="{FE5B6BF0-1053-4AFD-8B95-F8C52F9A0E86}" presName="spaceRect" presStyleCnt="0"/>
      <dgm:spPr/>
    </dgm:pt>
    <dgm:pt modelId="{6676396C-F85F-4983-AA63-2D268DA5AC9F}" type="pres">
      <dgm:prSet presAssocID="{FE5B6BF0-1053-4AFD-8B95-F8C52F9A0E8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CL"/>
        </a:p>
      </dgm:t>
    </dgm:pt>
    <dgm:pt modelId="{A3216B76-F15D-4DE7-93AC-4045C2224F04}" type="pres">
      <dgm:prSet presAssocID="{97C37C2C-26CC-4589-AD15-4CFF8C19BEDB}" presName="sibTrans" presStyleCnt="0"/>
      <dgm:spPr/>
    </dgm:pt>
    <dgm:pt modelId="{6A783F37-7876-4649-ABF1-A0E462AC30B3}" type="pres">
      <dgm:prSet presAssocID="{04A3A8B4-50D6-4B1A-A44E-D18BAA851BC7}" presName="compNode" presStyleCnt="0"/>
      <dgm:spPr/>
    </dgm:pt>
    <dgm:pt modelId="{AA5E2DEB-8F38-456D-A706-2305CAD4B48F}" type="pres">
      <dgm:prSet presAssocID="{04A3A8B4-50D6-4B1A-A44E-D18BAA851BC7}" presName="bgRect" presStyleLbl="bgShp" presStyleIdx="1" presStyleCnt="4"/>
      <dgm:spPr/>
    </dgm:pt>
    <dgm:pt modelId="{EFECE133-6CA4-4644-9DE2-9E9A5B880BA2}" type="pres">
      <dgm:prSet presAssocID="{04A3A8B4-50D6-4B1A-A44E-D18BAA851B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19BE747-56F4-4994-B87B-A948997986C9}" type="pres">
      <dgm:prSet presAssocID="{04A3A8B4-50D6-4B1A-A44E-D18BAA851BC7}" presName="spaceRect" presStyleCnt="0"/>
      <dgm:spPr/>
    </dgm:pt>
    <dgm:pt modelId="{C757C222-490D-4B80-9A66-E0ABF991EE7B}" type="pres">
      <dgm:prSet presAssocID="{04A3A8B4-50D6-4B1A-A44E-D18BAA851BC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CL"/>
        </a:p>
      </dgm:t>
    </dgm:pt>
    <dgm:pt modelId="{DD8A8D2C-69B6-4478-952A-E7CD42F442AF}" type="pres">
      <dgm:prSet presAssocID="{465EB19C-0832-4196-A9C2-79A4F13EDE25}" presName="sibTrans" presStyleCnt="0"/>
      <dgm:spPr/>
    </dgm:pt>
    <dgm:pt modelId="{E59B7678-1C04-4318-921F-99B838B79076}" type="pres">
      <dgm:prSet presAssocID="{893AB025-BA5A-47E0-99FF-7A4898546D67}" presName="compNode" presStyleCnt="0"/>
      <dgm:spPr/>
    </dgm:pt>
    <dgm:pt modelId="{1853C613-6EB9-4D25-90F1-00AC87C3AB00}" type="pres">
      <dgm:prSet presAssocID="{893AB025-BA5A-47E0-99FF-7A4898546D67}" presName="bgRect" presStyleLbl="bgShp" presStyleIdx="2" presStyleCnt="4"/>
      <dgm:spPr/>
    </dgm:pt>
    <dgm:pt modelId="{BE5EAA96-A3AE-437F-8FEA-F45B1C0FF98D}" type="pres">
      <dgm:prSet presAssocID="{893AB025-BA5A-47E0-99FF-7A4898546D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7856EA3-8693-473D-957B-04A806ABAC11}" type="pres">
      <dgm:prSet presAssocID="{893AB025-BA5A-47E0-99FF-7A4898546D67}" presName="spaceRect" presStyleCnt="0"/>
      <dgm:spPr/>
    </dgm:pt>
    <dgm:pt modelId="{2777A18A-5946-41CE-9AC3-2906B5B4DAFB}" type="pres">
      <dgm:prSet presAssocID="{893AB025-BA5A-47E0-99FF-7A4898546D67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CL"/>
        </a:p>
      </dgm:t>
    </dgm:pt>
    <dgm:pt modelId="{02B758BB-64D1-4995-B390-A93E7CD622D9}" type="pres">
      <dgm:prSet presAssocID="{D91AEC71-BD00-4414-882C-986A3BF9D2DD}" presName="sibTrans" presStyleCnt="0"/>
      <dgm:spPr/>
    </dgm:pt>
    <dgm:pt modelId="{14A1D85B-AEDD-4FAD-9114-429D1FBE15FD}" type="pres">
      <dgm:prSet presAssocID="{10CD55D0-D167-4371-B451-1ECE085246D8}" presName="compNode" presStyleCnt="0"/>
      <dgm:spPr/>
    </dgm:pt>
    <dgm:pt modelId="{79EC7877-0020-408C-B5B2-825898C64A11}" type="pres">
      <dgm:prSet presAssocID="{10CD55D0-D167-4371-B451-1ECE085246D8}" presName="bgRect" presStyleLbl="bgShp" presStyleIdx="3" presStyleCnt="4"/>
      <dgm:spPr/>
    </dgm:pt>
    <dgm:pt modelId="{ECE17AB4-62CA-42C6-A9C2-BCA21D0C8B26}" type="pres">
      <dgm:prSet presAssocID="{10CD55D0-D167-4371-B451-1ECE085246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2394C80-2100-457E-99F9-A06FF76D9D43}" type="pres">
      <dgm:prSet presAssocID="{10CD55D0-D167-4371-B451-1ECE085246D8}" presName="spaceRect" presStyleCnt="0"/>
      <dgm:spPr/>
    </dgm:pt>
    <dgm:pt modelId="{8FEDC16F-92DC-40BB-951C-24A74AB0402B}" type="pres">
      <dgm:prSet presAssocID="{10CD55D0-D167-4371-B451-1ECE085246D8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CL"/>
        </a:p>
      </dgm:t>
    </dgm:pt>
  </dgm:ptLst>
  <dgm:cxnLst>
    <dgm:cxn modelId="{ECB1656C-4184-4692-B281-8BB0AF62A7F8}" type="presOf" srcId="{04A3A8B4-50D6-4B1A-A44E-D18BAA851BC7}" destId="{C757C222-490D-4B80-9A66-E0ABF991EE7B}" srcOrd="0" destOrd="0" presId="urn:microsoft.com/office/officeart/2018/2/layout/IconVerticalSolidList"/>
    <dgm:cxn modelId="{E4375C9C-9F3E-42F8-A9B9-98D6B0A73134}" srcId="{D35DDAFD-FA85-4E66-8C13-C27BD99C683D}" destId="{893AB025-BA5A-47E0-99FF-7A4898546D67}" srcOrd="2" destOrd="0" parTransId="{3F4E0ECD-03A3-4DE3-9984-C8EE9A12B9C1}" sibTransId="{D91AEC71-BD00-4414-882C-986A3BF9D2DD}"/>
    <dgm:cxn modelId="{41665DE6-035D-4874-9608-511DFDE0E68F}" srcId="{D35DDAFD-FA85-4E66-8C13-C27BD99C683D}" destId="{FE5B6BF0-1053-4AFD-8B95-F8C52F9A0E86}" srcOrd="0" destOrd="0" parTransId="{0A6229F5-7400-4FFC-93A4-63F9CD862903}" sibTransId="{97C37C2C-26CC-4589-AD15-4CFF8C19BEDB}"/>
    <dgm:cxn modelId="{DAA70CFD-0610-4FB8-9B2F-04F02162B9DC}" srcId="{D35DDAFD-FA85-4E66-8C13-C27BD99C683D}" destId="{10CD55D0-D167-4371-B451-1ECE085246D8}" srcOrd="3" destOrd="0" parTransId="{EA05AE3A-76CB-4172-8510-7E90D4BD0662}" sibTransId="{9495AEE9-8407-4D6E-B746-03C5AD8A7987}"/>
    <dgm:cxn modelId="{FEFEA6A8-3B72-462D-B4E7-D2ADE4A69FCB}" type="presOf" srcId="{D35DDAFD-FA85-4E66-8C13-C27BD99C683D}" destId="{252B92EA-6695-4160-AEA9-90C7F7715524}" srcOrd="0" destOrd="0" presId="urn:microsoft.com/office/officeart/2018/2/layout/IconVerticalSolidList"/>
    <dgm:cxn modelId="{33677C25-D30E-4046-8A1E-97B5C0DAF402}" type="presOf" srcId="{FE5B6BF0-1053-4AFD-8B95-F8C52F9A0E86}" destId="{6676396C-F85F-4983-AA63-2D268DA5AC9F}" srcOrd="0" destOrd="0" presId="urn:microsoft.com/office/officeart/2018/2/layout/IconVerticalSolidList"/>
    <dgm:cxn modelId="{FB90D74E-9F58-4A5A-9149-A48141AB42C6}" type="presOf" srcId="{10CD55D0-D167-4371-B451-1ECE085246D8}" destId="{8FEDC16F-92DC-40BB-951C-24A74AB0402B}" srcOrd="0" destOrd="0" presId="urn:microsoft.com/office/officeart/2018/2/layout/IconVerticalSolidList"/>
    <dgm:cxn modelId="{95EC2B65-CCC1-4642-9D2E-EAAD41AC5E79}" type="presOf" srcId="{893AB025-BA5A-47E0-99FF-7A4898546D67}" destId="{2777A18A-5946-41CE-9AC3-2906B5B4DAFB}" srcOrd="0" destOrd="0" presId="urn:microsoft.com/office/officeart/2018/2/layout/IconVerticalSolidList"/>
    <dgm:cxn modelId="{4FAFF1D0-9058-4DC7-A1D6-C6DBA3B106EA}" srcId="{D35DDAFD-FA85-4E66-8C13-C27BD99C683D}" destId="{04A3A8B4-50D6-4B1A-A44E-D18BAA851BC7}" srcOrd="1" destOrd="0" parTransId="{6DA69122-824D-4936-8CE7-8A69ADFE148F}" sibTransId="{465EB19C-0832-4196-A9C2-79A4F13EDE25}"/>
    <dgm:cxn modelId="{00086BFC-E402-4046-95E1-F77C4DD62197}" type="presParOf" srcId="{252B92EA-6695-4160-AEA9-90C7F7715524}" destId="{EF4C8561-6664-4F63-A6F1-102FFD73B987}" srcOrd="0" destOrd="0" presId="urn:microsoft.com/office/officeart/2018/2/layout/IconVerticalSolidList"/>
    <dgm:cxn modelId="{3B47CA73-F959-4491-B622-B91E8808BFBC}" type="presParOf" srcId="{EF4C8561-6664-4F63-A6F1-102FFD73B987}" destId="{64D7CD46-9CB4-4035-B339-9EC22E145308}" srcOrd="0" destOrd="0" presId="urn:microsoft.com/office/officeart/2018/2/layout/IconVerticalSolidList"/>
    <dgm:cxn modelId="{CB11081E-4F5D-4AF1-A826-D235DF051925}" type="presParOf" srcId="{EF4C8561-6664-4F63-A6F1-102FFD73B987}" destId="{52BD92D1-5D4B-4AE4-B425-0E9036DFC1B2}" srcOrd="1" destOrd="0" presId="urn:microsoft.com/office/officeart/2018/2/layout/IconVerticalSolidList"/>
    <dgm:cxn modelId="{567CF76E-B82C-4A44-9345-F4B5240B41C9}" type="presParOf" srcId="{EF4C8561-6664-4F63-A6F1-102FFD73B987}" destId="{44D17BCF-65B3-4F72-B4C5-C48377EADF12}" srcOrd="2" destOrd="0" presId="urn:microsoft.com/office/officeart/2018/2/layout/IconVerticalSolidList"/>
    <dgm:cxn modelId="{5A730895-DCC6-40EF-A378-1D3DE6C9253D}" type="presParOf" srcId="{EF4C8561-6664-4F63-A6F1-102FFD73B987}" destId="{6676396C-F85F-4983-AA63-2D268DA5AC9F}" srcOrd="3" destOrd="0" presId="urn:microsoft.com/office/officeart/2018/2/layout/IconVerticalSolidList"/>
    <dgm:cxn modelId="{6CFC8339-0D9C-45A5-ABB7-AF8797769B05}" type="presParOf" srcId="{252B92EA-6695-4160-AEA9-90C7F7715524}" destId="{A3216B76-F15D-4DE7-93AC-4045C2224F04}" srcOrd="1" destOrd="0" presId="urn:microsoft.com/office/officeart/2018/2/layout/IconVerticalSolidList"/>
    <dgm:cxn modelId="{1FE6E3D5-5917-4296-8C07-0E5AE65F6395}" type="presParOf" srcId="{252B92EA-6695-4160-AEA9-90C7F7715524}" destId="{6A783F37-7876-4649-ABF1-A0E462AC30B3}" srcOrd="2" destOrd="0" presId="urn:microsoft.com/office/officeart/2018/2/layout/IconVerticalSolidList"/>
    <dgm:cxn modelId="{6ADB0A26-F362-40F1-A9FC-E6E843B8A8D2}" type="presParOf" srcId="{6A783F37-7876-4649-ABF1-A0E462AC30B3}" destId="{AA5E2DEB-8F38-456D-A706-2305CAD4B48F}" srcOrd="0" destOrd="0" presId="urn:microsoft.com/office/officeart/2018/2/layout/IconVerticalSolidList"/>
    <dgm:cxn modelId="{C99FCC56-DBAC-450F-812A-3E0EFDE0EE3A}" type="presParOf" srcId="{6A783F37-7876-4649-ABF1-A0E462AC30B3}" destId="{EFECE133-6CA4-4644-9DE2-9E9A5B880BA2}" srcOrd="1" destOrd="0" presId="urn:microsoft.com/office/officeart/2018/2/layout/IconVerticalSolidList"/>
    <dgm:cxn modelId="{22ED1CC9-DD74-4471-97F1-45BA08A2E568}" type="presParOf" srcId="{6A783F37-7876-4649-ABF1-A0E462AC30B3}" destId="{719BE747-56F4-4994-B87B-A948997986C9}" srcOrd="2" destOrd="0" presId="urn:microsoft.com/office/officeart/2018/2/layout/IconVerticalSolidList"/>
    <dgm:cxn modelId="{53DCD7C8-C4AC-4835-BA7F-AD7C0E789A21}" type="presParOf" srcId="{6A783F37-7876-4649-ABF1-A0E462AC30B3}" destId="{C757C222-490D-4B80-9A66-E0ABF991EE7B}" srcOrd="3" destOrd="0" presId="urn:microsoft.com/office/officeart/2018/2/layout/IconVerticalSolidList"/>
    <dgm:cxn modelId="{C651C450-D28C-4F3C-804D-EC11D50D024D}" type="presParOf" srcId="{252B92EA-6695-4160-AEA9-90C7F7715524}" destId="{DD8A8D2C-69B6-4478-952A-E7CD42F442AF}" srcOrd="3" destOrd="0" presId="urn:microsoft.com/office/officeart/2018/2/layout/IconVerticalSolidList"/>
    <dgm:cxn modelId="{1C674CA9-3B92-41AC-9DA9-F24E28B0C5A3}" type="presParOf" srcId="{252B92EA-6695-4160-AEA9-90C7F7715524}" destId="{E59B7678-1C04-4318-921F-99B838B79076}" srcOrd="4" destOrd="0" presId="urn:microsoft.com/office/officeart/2018/2/layout/IconVerticalSolidList"/>
    <dgm:cxn modelId="{A369F1D6-7BD8-420E-8440-BACE598D5BB3}" type="presParOf" srcId="{E59B7678-1C04-4318-921F-99B838B79076}" destId="{1853C613-6EB9-4D25-90F1-00AC87C3AB00}" srcOrd="0" destOrd="0" presId="urn:microsoft.com/office/officeart/2018/2/layout/IconVerticalSolidList"/>
    <dgm:cxn modelId="{1B09242B-A47C-4FC6-981D-E8019A8BB879}" type="presParOf" srcId="{E59B7678-1C04-4318-921F-99B838B79076}" destId="{BE5EAA96-A3AE-437F-8FEA-F45B1C0FF98D}" srcOrd="1" destOrd="0" presId="urn:microsoft.com/office/officeart/2018/2/layout/IconVerticalSolidList"/>
    <dgm:cxn modelId="{4C56E5B1-1C4A-4B9C-8371-179D556B2DD9}" type="presParOf" srcId="{E59B7678-1C04-4318-921F-99B838B79076}" destId="{F7856EA3-8693-473D-957B-04A806ABAC11}" srcOrd="2" destOrd="0" presId="urn:microsoft.com/office/officeart/2018/2/layout/IconVerticalSolidList"/>
    <dgm:cxn modelId="{39E14FD8-D8EB-4AE9-A271-F1C1A3B516BA}" type="presParOf" srcId="{E59B7678-1C04-4318-921F-99B838B79076}" destId="{2777A18A-5946-41CE-9AC3-2906B5B4DAFB}" srcOrd="3" destOrd="0" presId="urn:microsoft.com/office/officeart/2018/2/layout/IconVerticalSolidList"/>
    <dgm:cxn modelId="{DA42324C-E762-4D20-97EA-EC43C87DED4B}" type="presParOf" srcId="{252B92EA-6695-4160-AEA9-90C7F7715524}" destId="{02B758BB-64D1-4995-B390-A93E7CD622D9}" srcOrd="5" destOrd="0" presId="urn:microsoft.com/office/officeart/2018/2/layout/IconVerticalSolidList"/>
    <dgm:cxn modelId="{EC632261-7FFF-460A-9DF6-B264AEE17028}" type="presParOf" srcId="{252B92EA-6695-4160-AEA9-90C7F7715524}" destId="{14A1D85B-AEDD-4FAD-9114-429D1FBE15FD}" srcOrd="6" destOrd="0" presId="urn:microsoft.com/office/officeart/2018/2/layout/IconVerticalSolidList"/>
    <dgm:cxn modelId="{B52EE7C1-EF53-4BC0-A3DE-5A8D6C4AA213}" type="presParOf" srcId="{14A1D85B-AEDD-4FAD-9114-429D1FBE15FD}" destId="{79EC7877-0020-408C-B5B2-825898C64A11}" srcOrd="0" destOrd="0" presId="urn:microsoft.com/office/officeart/2018/2/layout/IconVerticalSolidList"/>
    <dgm:cxn modelId="{A1D597FB-1233-49A1-9C76-20DE0CC24BC2}" type="presParOf" srcId="{14A1D85B-AEDD-4FAD-9114-429D1FBE15FD}" destId="{ECE17AB4-62CA-42C6-A9C2-BCA21D0C8B26}" srcOrd="1" destOrd="0" presId="urn:microsoft.com/office/officeart/2018/2/layout/IconVerticalSolidList"/>
    <dgm:cxn modelId="{2E60362B-D554-49CA-9E57-945D53687613}" type="presParOf" srcId="{14A1D85B-AEDD-4FAD-9114-429D1FBE15FD}" destId="{02394C80-2100-457E-99F9-A06FF76D9D43}" srcOrd="2" destOrd="0" presId="urn:microsoft.com/office/officeart/2018/2/layout/IconVerticalSolidList"/>
    <dgm:cxn modelId="{5EB24BE2-469A-4AD7-BB3C-F2D90D6E3CBA}" type="presParOf" srcId="{14A1D85B-AEDD-4FAD-9114-429D1FBE15FD}" destId="{8FEDC16F-92DC-40BB-951C-24A74AB040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68871A-5D79-49EB-90F7-C86F013B69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745834-D725-442D-8130-02D96B3AC638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 dirty="0"/>
            <a:t>Documentación:</a:t>
          </a:r>
          <a:r>
            <a:rPr lang="es-CL" dirty="0"/>
            <a:t> Elaboración de documentos del proyecto siguiendo estándares de gestión y metodologías aplicadas.</a:t>
          </a:r>
          <a:br>
            <a:rPr lang="es-CL" dirty="0"/>
          </a:br>
          <a:r>
            <a:rPr lang="es-CL" dirty="0"/>
            <a:t/>
          </a:r>
          <a:br>
            <a:rPr lang="es-CL" dirty="0"/>
          </a:br>
          <a:endParaRPr lang="en-US" dirty="0"/>
        </a:p>
      </dgm:t>
    </dgm:pt>
    <dgm:pt modelId="{439F65C4-F208-4CEA-BBE5-8186B4AA12F7}" type="parTrans" cxnId="{FFE6DBB5-D30A-408D-8BE0-9A65C855AF36}">
      <dgm:prSet/>
      <dgm:spPr/>
      <dgm:t>
        <a:bodyPr/>
        <a:lstStyle/>
        <a:p>
          <a:endParaRPr lang="en-US"/>
        </a:p>
      </dgm:t>
    </dgm:pt>
    <dgm:pt modelId="{99FE07A0-C494-4154-B3C2-5B696D1FBF4D}" type="sibTrans" cxnId="{FFE6DBB5-D30A-408D-8BE0-9A65C855AF36}">
      <dgm:prSet/>
      <dgm:spPr/>
      <dgm:t>
        <a:bodyPr/>
        <a:lstStyle/>
        <a:p>
          <a:endParaRPr lang="en-US"/>
        </a:p>
      </dgm:t>
    </dgm:pt>
    <dgm:pt modelId="{CCA9E462-9B76-4B18-ABD3-A8D303323EB2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/>
            <a:t>Aplicación de herramientas de programación:</a:t>
          </a:r>
          <a:r>
            <a:rPr lang="es-CL"/>
            <a:t> Uso práctico de lenguajes, frameworks y herramientas para desarrollar la automatización.</a:t>
          </a:r>
          <a:br>
            <a:rPr lang="es-CL"/>
          </a:br>
          <a:r>
            <a:rPr lang="es-CL"/>
            <a:t/>
          </a:r>
          <a:br>
            <a:rPr lang="es-CL"/>
          </a:br>
          <a:endParaRPr lang="en-US"/>
        </a:p>
      </dgm:t>
    </dgm:pt>
    <dgm:pt modelId="{2014D45A-F9D4-4ECA-86A1-22CE8D9D470B}" type="parTrans" cxnId="{988BC2EB-2B80-4CCA-8F0D-B940D7B24070}">
      <dgm:prSet/>
      <dgm:spPr/>
      <dgm:t>
        <a:bodyPr/>
        <a:lstStyle/>
        <a:p>
          <a:endParaRPr lang="en-US"/>
        </a:p>
      </dgm:t>
    </dgm:pt>
    <dgm:pt modelId="{FF1878B0-BBB9-46F8-B497-40F4326F8988}" type="sibTrans" cxnId="{988BC2EB-2B80-4CCA-8F0D-B940D7B24070}">
      <dgm:prSet/>
      <dgm:spPr/>
      <dgm:t>
        <a:bodyPr/>
        <a:lstStyle/>
        <a:p>
          <a:endParaRPr lang="en-US"/>
        </a:p>
      </dgm:t>
    </dgm:pt>
    <dgm:pt modelId="{0CF389D2-8D2D-43FA-8251-E15EC4140730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/>
            <a:t>Gestión de información:</a:t>
          </a:r>
          <a:r>
            <a:rPr lang="es-CL"/>
            <a:t> Creación y manejo de bases de datos que soportan funcionamientos ligados a la gestión del taller y de los usuarios.</a:t>
          </a:r>
          <a:endParaRPr lang="en-US"/>
        </a:p>
      </dgm:t>
    </dgm:pt>
    <dgm:pt modelId="{7FEFA710-B153-4F36-8CF8-ABD51F494FAB}" type="parTrans" cxnId="{3AEC2B02-DF93-4970-8B35-14F5412EBDA9}">
      <dgm:prSet/>
      <dgm:spPr/>
      <dgm:t>
        <a:bodyPr/>
        <a:lstStyle/>
        <a:p>
          <a:endParaRPr lang="en-US"/>
        </a:p>
      </dgm:t>
    </dgm:pt>
    <dgm:pt modelId="{AF840547-7D65-42E6-B7A5-D2F7F9870950}" type="sibTrans" cxnId="{3AEC2B02-DF93-4970-8B35-14F5412EBDA9}">
      <dgm:prSet/>
      <dgm:spPr/>
      <dgm:t>
        <a:bodyPr/>
        <a:lstStyle/>
        <a:p>
          <a:endParaRPr lang="en-US"/>
        </a:p>
      </dgm:t>
    </dgm:pt>
    <dgm:pt modelId="{F51D3779-B1C3-4DB9-A237-3881ADA49712}" type="pres">
      <dgm:prSet presAssocID="{C868871A-5D79-49EB-90F7-C86F013B69D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92C9B2DF-817C-46F2-AED8-A767712BA2DB}" type="pres">
      <dgm:prSet presAssocID="{08745834-D725-442D-8130-02D96B3AC638}" presName="compNode" presStyleCnt="0"/>
      <dgm:spPr/>
    </dgm:pt>
    <dgm:pt modelId="{83E8A1F5-820B-4348-815B-8261FF0B3999}" type="pres">
      <dgm:prSet presAssocID="{08745834-D725-442D-8130-02D96B3AC638}" presName="bgRect" presStyleLbl="bgShp" presStyleIdx="0" presStyleCnt="3"/>
      <dgm:spPr/>
    </dgm:pt>
    <dgm:pt modelId="{14DD53DA-201C-4EB5-8A75-A7B43B9B1E6F}" type="pres">
      <dgm:prSet presAssocID="{08745834-D725-442D-8130-02D96B3AC6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B1DDBB74-E660-4C7D-970E-25D51A42EC1F}" type="pres">
      <dgm:prSet presAssocID="{08745834-D725-442D-8130-02D96B3AC638}" presName="spaceRect" presStyleCnt="0"/>
      <dgm:spPr/>
    </dgm:pt>
    <dgm:pt modelId="{3752876C-B0AB-40D8-AEB9-5B33F52519AA}" type="pres">
      <dgm:prSet presAssocID="{08745834-D725-442D-8130-02D96B3AC63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CL"/>
        </a:p>
      </dgm:t>
    </dgm:pt>
    <dgm:pt modelId="{98ECB930-B0A0-41EB-A12E-549F5D1AA9A2}" type="pres">
      <dgm:prSet presAssocID="{99FE07A0-C494-4154-B3C2-5B696D1FBF4D}" presName="sibTrans" presStyleCnt="0"/>
      <dgm:spPr/>
    </dgm:pt>
    <dgm:pt modelId="{C1F4FB41-DEB7-4B28-BB56-2E522BA37CCB}" type="pres">
      <dgm:prSet presAssocID="{CCA9E462-9B76-4B18-ABD3-A8D303323EB2}" presName="compNode" presStyleCnt="0"/>
      <dgm:spPr/>
    </dgm:pt>
    <dgm:pt modelId="{07A4D0C2-89BE-4E93-9D41-FEB9E28F8D09}" type="pres">
      <dgm:prSet presAssocID="{CCA9E462-9B76-4B18-ABD3-A8D303323EB2}" presName="bgRect" presStyleLbl="bgShp" presStyleIdx="1" presStyleCnt="3"/>
      <dgm:spPr/>
    </dgm:pt>
    <dgm:pt modelId="{6F470392-9630-4244-B43B-B1926DCB5A3C}" type="pres">
      <dgm:prSet presAssocID="{CCA9E462-9B76-4B18-ABD3-A8D303323E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94BCAD1B-4272-4FE9-9EB7-8622C117EBAC}" type="pres">
      <dgm:prSet presAssocID="{CCA9E462-9B76-4B18-ABD3-A8D303323EB2}" presName="spaceRect" presStyleCnt="0"/>
      <dgm:spPr/>
    </dgm:pt>
    <dgm:pt modelId="{9ADC6452-8F79-438D-9C2E-56EDBDF7426C}" type="pres">
      <dgm:prSet presAssocID="{CCA9E462-9B76-4B18-ABD3-A8D303323EB2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CL"/>
        </a:p>
      </dgm:t>
    </dgm:pt>
    <dgm:pt modelId="{BA90256D-5AC8-4432-8324-705786ECCFD3}" type="pres">
      <dgm:prSet presAssocID="{FF1878B0-BBB9-46F8-B497-40F4326F8988}" presName="sibTrans" presStyleCnt="0"/>
      <dgm:spPr/>
    </dgm:pt>
    <dgm:pt modelId="{7CCFBC77-BCC0-43EB-AB16-EB58902D4758}" type="pres">
      <dgm:prSet presAssocID="{0CF389D2-8D2D-43FA-8251-E15EC4140730}" presName="compNode" presStyleCnt="0"/>
      <dgm:spPr/>
    </dgm:pt>
    <dgm:pt modelId="{38D660F8-DB89-41DE-B3C0-77402A698A29}" type="pres">
      <dgm:prSet presAssocID="{0CF389D2-8D2D-43FA-8251-E15EC4140730}" presName="bgRect" presStyleLbl="bgShp" presStyleIdx="2" presStyleCnt="3"/>
      <dgm:spPr/>
    </dgm:pt>
    <dgm:pt modelId="{67FF1BDB-2C97-4C8F-8F82-6B6EE3AD9E25}" type="pres">
      <dgm:prSet presAssocID="{0CF389D2-8D2D-43FA-8251-E15EC41407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BA9CE32-CAC4-4F0F-969E-9F609F7CE18A}" type="pres">
      <dgm:prSet presAssocID="{0CF389D2-8D2D-43FA-8251-E15EC4140730}" presName="spaceRect" presStyleCnt="0"/>
      <dgm:spPr/>
    </dgm:pt>
    <dgm:pt modelId="{2D19A7E7-2C0C-46B7-876F-F2D202E8C17D}" type="pres">
      <dgm:prSet presAssocID="{0CF389D2-8D2D-43FA-8251-E15EC4140730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CL"/>
        </a:p>
      </dgm:t>
    </dgm:pt>
  </dgm:ptLst>
  <dgm:cxnLst>
    <dgm:cxn modelId="{988BC2EB-2B80-4CCA-8F0D-B940D7B24070}" srcId="{C868871A-5D79-49EB-90F7-C86F013B69D9}" destId="{CCA9E462-9B76-4B18-ABD3-A8D303323EB2}" srcOrd="1" destOrd="0" parTransId="{2014D45A-F9D4-4ECA-86A1-22CE8D9D470B}" sibTransId="{FF1878B0-BBB9-46F8-B497-40F4326F8988}"/>
    <dgm:cxn modelId="{E11DFD85-5F05-4875-903C-2F6B0A586823}" type="presOf" srcId="{CCA9E462-9B76-4B18-ABD3-A8D303323EB2}" destId="{9ADC6452-8F79-438D-9C2E-56EDBDF7426C}" srcOrd="0" destOrd="0" presId="urn:microsoft.com/office/officeart/2018/2/layout/IconVerticalSolidList"/>
    <dgm:cxn modelId="{3AEC2B02-DF93-4970-8B35-14F5412EBDA9}" srcId="{C868871A-5D79-49EB-90F7-C86F013B69D9}" destId="{0CF389D2-8D2D-43FA-8251-E15EC4140730}" srcOrd="2" destOrd="0" parTransId="{7FEFA710-B153-4F36-8CF8-ABD51F494FAB}" sibTransId="{AF840547-7D65-42E6-B7A5-D2F7F9870950}"/>
    <dgm:cxn modelId="{A67DA8BA-4016-4CCE-8CED-692E5A85D315}" type="presOf" srcId="{C868871A-5D79-49EB-90F7-C86F013B69D9}" destId="{F51D3779-B1C3-4DB9-A237-3881ADA49712}" srcOrd="0" destOrd="0" presId="urn:microsoft.com/office/officeart/2018/2/layout/IconVerticalSolidList"/>
    <dgm:cxn modelId="{82C3EF7B-9A75-4BBA-8913-FBBB58DA251F}" type="presOf" srcId="{0CF389D2-8D2D-43FA-8251-E15EC4140730}" destId="{2D19A7E7-2C0C-46B7-876F-F2D202E8C17D}" srcOrd="0" destOrd="0" presId="urn:microsoft.com/office/officeart/2018/2/layout/IconVerticalSolidList"/>
    <dgm:cxn modelId="{1CB2A104-B75F-44BD-BE0E-2E6B290A4C0C}" type="presOf" srcId="{08745834-D725-442D-8130-02D96B3AC638}" destId="{3752876C-B0AB-40D8-AEB9-5B33F52519AA}" srcOrd="0" destOrd="0" presId="urn:microsoft.com/office/officeart/2018/2/layout/IconVerticalSolidList"/>
    <dgm:cxn modelId="{FFE6DBB5-D30A-408D-8BE0-9A65C855AF36}" srcId="{C868871A-5D79-49EB-90F7-C86F013B69D9}" destId="{08745834-D725-442D-8130-02D96B3AC638}" srcOrd="0" destOrd="0" parTransId="{439F65C4-F208-4CEA-BBE5-8186B4AA12F7}" sibTransId="{99FE07A0-C494-4154-B3C2-5B696D1FBF4D}"/>
    <dgm:cxn modelId="{995E8BF9-C33C-4F81-A0AE-0512A011A370}" type="presParOf" srcId="{F51D3779-B1C3-4DB9-A237-3881ADA49712}" destId="{92C9B2DF-817C-46F2-AED8-A767712BA2DB}" srcOrd="0" destOrd="0" presId="urn:microsoft.com/office/officeart/2018/2/layout/IconVerticalSolidList"/>
    <dgm:cxn modelId="{FA1A6DE9-9E61-4BE3-80A1-452D17E2AAAC}" type="presParOf" srcId="{92C9B2DF-817C-46F2-AED8-A767712BA2DB}" destId="{83E8A1F5-820B-4348-815B-8261FF0B3999}" srcOrd="0" destOrd="0" presId="urn:microsoft.com/office/officeart/2018/2/layout/IconVerticalSolidList"/>
    <dgm:cxn modelId="{30760990-A539-4867-9490-375753EE5DF4}" type="presParOf" srcId="{92C9B2DF-817C-46F2-AED8-A767712BA2DB}" destId="{14DD53DA-201C-4EB5-8A75-A7B43B9B1E6F}" srcOrd="1" destOrd="0" presId="urn:microsoft.com/office/officeart/2018/2/layout/IconVerticalSolidList"/>
    <dgm:cxn modelId="{84F4A714-A9EA-4AB2-8AD7-7CE9EA299DCB}" type="presParOf" srcId="{92C9B2DF-817C-46F2-AED8-A767712BA2DB}" destId="{B1DDBB74-E660-4C7D-970E-25D51A42EC1F}" srcOrd="2" destOrd="0" presId="urn:microsoft.com/office/officeart/2018/2/layout/IconVerticalSolidList"/>
    <dgm:cxn modelId="{4261462E-72B9-4AB5-BB71-ECC51247F7D9}" type="presParOf" srcId="{92C9B2DF-817C-46F2-AED8-A767712BA2DB}" destId="{3752876C-B0AB-40D8-AEB9-5B33F52519AA}" srcOrd="3" destOrd="0" presId="urn:microsoft.com/office/officeart/2018/2/layout/IconVerticalSolidList"/>
    <dgm:cxn modelId="{DFC4F454-E2BB-49FA-A15C-FAEC66A60ACD}" type="presParOf" srcId="{F51D3779-B1C3-4DB9-A237-3881ADA49712}" destId="{98ECB930-B0A0-41EB-A12E-549F5D1AA9A2}" srcOrd="1" destOrd="0" presId="urn:microsoft.com/office/officeart/2018/2/layout/IconVerticalSolidList"/>
    <dgm:cxn modelId="{8B788EB2-FB27-4F51-8F40-18FADE05203F}" type="presParOf" srcId="{F51D3779-B1C3-4DB9-A237-3881ADA49712}" destId="{C1F4FB41-DEB7-4B28-BB56-2E522BA37CCB}" srcOrd="2" destOrd="0" presId="urn:microsoft.com/office/officeart/2018/2/layout/IconVerticalSolidList"/>
    <dgm:cxn modelId="{9DC08EC4-1E16-44EE-BBDD-12E5912E0DD1}" type="presParOf" srcId="{C1F4FB41-DEB7-4B28-BB56-2E522BA37CCB}" destId="{07A4D0C2-89BE-4E93-9D41-FEB9E28F8D09}" srcOrd="0" destOrd="0" presId="urn:microsoft.com/office/officeart/2018/2/layout/IconVerticalSolidList"/>
    <dgm:cxn modelId="{D4BA4399-1054-4D8C-A256-6011CFFD5842}" type="presParOf" srcId="{C1F4FB41-DEB7-4B28-BB56-2E522BA37CCB}" destId="{6F470392-9630-4244-B43B-B1926DCB5A3C}" srcOrd="1" destOrd="0" presId="urn:microsoft.com/office/officeart/2018/2/layout/IconVerticalSolidList"/>
    <dgm:cxn modelId="{B729FF6F-21E5-4738-A8B8-F33D5740E1EC}" type="presParOf" srcId="{C1F4FB41-DEB7-4B28-BB56-2E522BA37CCB}" destId="{94BCAD1B-4272-4FE9-9EB7-8622C117EBAC}" srcOrd="2" destOrd="0" presId="urn:microsoft.com/office/officeart/2018/2/layout/IconVerticalSolidList"/>
    <dgm:cxn modelId="{E17131B7-1A63-4903-927C-8FE8E0B8A16E}" type="presParOf" srcId="{C1F4FB41-DEB7-4B28-BB56-2E522BA37CCB}" destId="{9ADC6452-8F79-438D-9C2E-56EDBDF7426C}" srcOrd="3" destOrd="0" presId="urn:microsoft.com/office/officeart/2018/2/layout/IconVerticalSolidList"/>
    <dgm:cxn modelId="{E9C9BFB2-DD76-4D81-9964-AC1954C32500}" type="presParOf" srcId="{F51D3779-B1C3-4DB9-A237-3881ADA49712}" destId="{BA90256D-5AC8-4432-8324-705786ECCFD3}" srcOrd="3" destOrd="0" presId="urn:microsoft.com/office/officeart/2018/2/layout/IconVerticalSolidList"/>
    <dgm:cxn modelId="{D94031D5-0C0C-4182-908D-C56ACA7E1DF3}" type="presParOf" srcId="{F51D3779-B1C3-4DB9-A237-3881ADA49712}" destId="{7CCFBC77-BCC0-43EB-AB16-EB58902D4758}" srcOrd="4" destOrd="0" presId="urn:microsoft.com/office/officeart/2018/2/layout/IconVerticalSolidList"/>
    <dgm:cxn modelId="{F58BD826-9BA6-49B4-977E-808005ADC732}" type="presParOf" srcId="{7CCFBC77-BCC0-43EB-AB16-EB58902D4758}" destId="{38D660F8-DB89-41DE-B3C0-77402A698A29}" srcOrd="0" destOrd="0" presId="urn:microsoft.com/office/officeart/2018/2/layout/IconVerticalSolidList"/>
    <dgm:cxn modelId="{7F7C36C9-03C7-4EB9-B48D-3A436E0E0D30}" type="presParOf" srcId="{7CCFBC77-BCC0-43EB-AB16-EB58902D4758}" destId="{67FF1BDB-2C97-4C8F-8F82-6B6EE3AD9E25}" srcOrd="1" destOrd="0" presId="urn:microsoft.com/office/officeart/2018/2/layout/IconVerticalSolidList"/>
    <dgm:cxn modelId="{5EC84017-3E81-4FF3-B41C-118FDFCD1253}" type="presParOf" srcId="{7CCFBC77-BCC0-43EB-AB16-EB58902D4758}" destId="{1BA9CE32-CAC4-4F0F-969E-9F609F7CE18A}" srcOrd="2" destOrd="0" presId="urn:microsoft.com/office/officeart/2018/2/layout/IconVerticalSolidList"/>
    <dgm:cxn modelId="{8BDA145F-367A-4542-947D-1EE16C67EDF8}" type="presParOf" srcId="{7CCFBC77-BCC0-43EB-AB16-EB58902D4758}" destId="{2D19A7E7-2C0C-46B7-876F-F2D202E8C1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0412CC-F845-4282-ACF7-E1B2AC6BFD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76666D-AEE7-48E3-9EE8-FD695DF813B9}">
      <dgm:prSet/>
      <dgm:spPr/>
      <dgm:t>
        <a:bodyPr/>
        <a:lstStyle/>
        <a:p>
          <a:r>
            <a:rPr lang="es-CL" dirty="0"/>
            <a:t>Gestión y Metodologías de Trabajo </a:t>
          </a:r>
          <a:endParaRPr lang="en-US" dirty="0"/>
        </a:p>
      </dgm:t>
    </dgm:pt>
    <dgm:pt modelId="{DDB96EB6-F2B6-4061-90A5-CA1D42876817}" type="parTrans" cxnId="{09DD1A9F-1AC6-46B9-9F5F-8A14B6828F9E}">
      <dgm:prSet/>
      <dgm:spPr/>
      <dgm:t>
        <a:bodyPr/>
        <a:lstStyle/>
        <a:p>
          <a:endParaRPr lang="en-US"/>
        </a:p>
      </dgm:t>
    </dgm:pt>
    <dgm:pt modelId="{4FA75888-DD31-48FA-8258-CBF3753011C6}" type="sibTrans" cxnId="{09DD1A9F-1AC6-46B9-9F5F-8A14B6828F9E}">
      <dgm:prSet phldrT="01" phldr="0"/>
      <dgm:spPr/>
      <dgm:t>
        <a:bodyPr/>
        <a:lstStyle/>
        <a:p>
          <a:endParaRPr lang="en-US"/>
        </a:p>
      </dgm:t>
    </dgm:pt>
    <dgm:pt modelId="{97F585C6-2997-4023-8050-B6B0FC297EC3}">
      <dgm:prSet/>
      <dgm:spPr/>
      <dgm:t>
        <a:bodyPr/>
        <a:lstStyle/>
        <a:p>
          <a:r>
            <a:rPr lang="es-CL"/>
            <a:t>Ingeniería de Software y Programación</a:t>
          </a:r>
          <a:endParaRPr lang="en-US"/>
        </a:p>
      </dgm:t>
    </dgm:pt>
    <dgm:pt modelId="{7A661DE6-8F27-41A1-9CF0-6061D1181290}" type="parTrans" cxnId="{74D2B083-1BBD-4994-BD7A-283D32AADED1}">
      <dgm:prSet/>
      <dgm:spPr/>
      <dgm:t>
        <a:bodyPr/>
        <a:lstStyle/>
        <a:p>
          <a:endParaRPr lang="en-US"/>
        </a:p>
      </dgm:t>
    </dgm:pt>
    <dgm:pt modelId="{6E7FE3DA-811A-48E2-A154-762A4C95B278}" type="sibTrans" cxnId="{74D2B083-1BBD-4994-BD7A-283D32AADED1}">
      <dgm:prSet phldrT="02" phldr="0"/>
      <dgm:spPr/>
      <dgm:t>
        <a:bodyPr/>
        <a:lstStyle/>
        <a:p>
          <a:endParaRPr lang="en-US"/>
        </a:p>
      </dgm:t>
    </dgm:pt>
    <dgm:pt modelId="{5A639AF2-6966-45A0-B482-9DEFC8CCBB30}">
      <dgm:prSet/>
      <dgm:spPr/>
      <dgm:t>
        <a:bodyPr/>
        <a:lstStyle/>
        <a:p>
          <a:r>
            <a:rPr lang="es-CL"/>
            <a:t>Bases de Datos y Arquitectura de Software </a:t>
          </a:r>
          <a:endParaRPr lang="en-US"/>
        </a:p>
      </dgm:t>
    </dgm:pt>
    <dgm:pt modelId="{3263A52B-4F81-4AC3-9B73-6E04180A78BE}" type="parTrans" cxnId="{EC8D50B0-409E-467D-8D3F-4A9C05D3B5A3}">
      <dgm:prSet/>
      <dgm:spPr/>
      <dgm:t>
        <a:bodyPr/>
        <a:lstStyle/>
        <a:p>
          <a:endParaRPr lang="en-US"/>
        </a:p>
      </dgm:t>
    </dgm:pt>
    <dgm:pt modelId="{3EBBEBD1-A416-471A-9B20-07473AA5F906}" type="sibTrans" cxnId="{EC8D50B0-409E-467D-8D3F-4A9C05D3B5A3}">
      <dgm:prSet phldrT="03" phldr="0"/>
      <dgm:spPr/>
      <dgm:t>
        <a:bodyPr/>
        <a:lstStyle/>
        <a:p>
          <a:endParaRPr lang="en-US"/>
        </a:p>
      </dgm:t>
    </dgm:pt>
    <dgm:pt modelId="{4105ACB5-6CCA-4A8A-B1B8-E9F7A92D2BC4}" type="pres">
      <dgm:prSet presAssocID="{510412CC-F845-4282-ACF7-E1B2AC6BFD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E35353E-AB98-4CE5-9DD0-FC243663D404}" type="pres">
      <dgm:prSet presAssocID="{EC76666D-AEE7-48E3-9EE8-FD695DF813B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73BEC86-A2CC-475F-BFB6-D8D8306A8930}" type="pres">
      <dgm:prSet presAssocID="{4FA75888-DD31-48FA-8258-CBF3753011C6}" presName="spacer" presStyleCnt="0"/>
      <dgm:spPr/>
    </dgm:pt>
    <dgm:pt modelId="{B9670C26-DF65-4E74-A613-6E64D64A1692}" type="pres">
      <dgm:prSet presAssocID="{97F585C6-2997-4023-8050-B6B0FC297E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1DD2C73-159A-40EC-A1E2-71BBFB69418D}" type="pres">
      <dgm:prSet presAssocID="{6E7FE3DA-811A-48E2-A154-762A4C95B278}" presName="spacer" presStyleCnt="0"/>
      <dgm:spPr/>
    </dgm:pt>
    <dgm:pt modelId="{E0508BC2-B792-4614-A018-447013910887}" type="pres">
      <dgm:prSet presAssocID="{5A639AF2-6966-45A0-B482-9DEFC8CCBB3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9DFC1352-DAEF-44ED-B2E2-AE1AA47DA35D}" type="presOf" srcId="{5A639AF2-6966-45A0-B482-9DEFC8CCBB30}" destId="{E0508BC2-B792-4614-A018-447013910887}" srcOrd="0" destOrd="0" presId="urn:microsoft.com/office/officeart/2005/8/layout/vList2"/>
    <dgm:cxn modelId="{F2A6B81B-AF7F-469C-8074-A85147B88FF5}" type="presOf" srcId="{510412CC-F845-4282-ACF7-E1B2AC6BFDB5}" destId="{4105ACB5-6CCA-4A8A-B1B8-E9F7A92D2BC4}" srcOrd="0" destOrd="0" presId="urn:microsoft.com/office/officeart/2005/8/layout/vList2"/>
    <dgm:cxn modelId="{74D2B083-1BBD-4994-BD7A-283D32AADED1}" srcId="{510412CC-F845-4282-ACF7-E1B2AC6BFDB5}" destId="{97F585C6-2997-4023-8050-B6B0FC297EC3}" srcOrd="1" destOrd="0" parTransId="{7A661DE6-8F27-41A1-9CF0-6061D1181290}" sibTransId="{6E7FE3DA-811A-48E2-A154-762A4C95B278}"/>
    <dgm:cxn modelId="{0D5005F2-0F90-464B-A5FA-9747108A50B4}" type="presOf" srcId="{97F585C6-2997-4023-8050-B6B0FC297EC3}" destId="{B9670C26-DF65-4E74-A613-6E64D64A1692}" srcOrd="0" destOrd="0" presId="urn:microsoft.com/office/officeart/2005/8/layout/vList2"/>
    <dgm:cxn modelId="{EC8D50B0-409E-467D-8D3F-4A9C05D3B5A3}" srcId="{510412CC-F845-4282-ACF7-E1B2AC6BFDB5}" destId="{5A639AF2-6966-45A0-B482-9DEFC8CCBB30}" srcOrd="2" destOrd="0" parTransId="{3263A52B-4F81-4AC3-9B73-6E04180A78BE}" sibTransId="{3EBBEBD1-A416-471A-9B20-07473AA5F906}"/>
    <dgm:cxn modelId="{09DD1A9F-1AC6-46B9-9F5F-8A14B6828F9E}" srcId="{510412CC-F845-4282-ACF7-E1B2AC6BFDB5}" destId="{EC76666D-AEE7-48E3-9EE8-FD695DF813B9}" srcOrd="0" destOrd="0" parTransId="{DDB96EB6-F2B6-4061-90A5-CA1D42876817}" sibTransId="{4FA75888-DD31-48FA-8258-CBF3753011C6}"/>
    <dgm:cxn modelId="{B4F5C1A6-E01F-420C-90A8-E3CEAE6AB580}" type="presOf" srcId="{EC76666D-AEE7-48E3-9EE8-FD695DF813B9}" destId="{FE35353E-AB98-4CE5-9DD0-FC243663D404}" srcOrd="0" destOrd="0" presId="urn:microsoft.com/office/officeart/2005/8/layout/vList2"/>
    <dgm:cxn modelId="{BAF77CE1-E158-4678-9CFA-769727D41A58}" type="presParOf" srcId="{4105ACB5-6CCA-4A8A-B1B8-E9F7A92D2BC4}" destId="{FE35353E-AB98-4CE5-9DD0-FC243663D404}" srcOrd="0" destOrd="0" presId="urn:microsoft.com/office/officeart/2005/8/layout/vList2"/>
    <dgm:cxn modelId="{D521F192-F583-47B7-8A8E-E2CC55ACB2A2}" type="presParOf" srcId="{4105ACB5-6CCA-4A8A-B1B8-E9F7A92D2BC4}" destId="{A73BEC86-A2CC-475F-BFB6-D8D8306A8930}" srcOrd="1" destOrd="0" presId="urn:microsoft.com/office/officeart/2005/8/layout/vList2"/>
    <dgm:cxn modelId="{767B5114-43EC-43A0-BEEE-FDBEFE2287A7}" type="presParOf" srcId="{4105ACB5-6CCA-4A8A-B1B8-E9F7A92D2BC4}" destId="{B9670C26-DF65-4E74-A613-6E64D64A1692}" srcOrd="2" destOrd="0" presId="urn:microsoft.com/office/officeart/2005/8/layout/vList2"/>
    <dgm:cxn modelId="{7A416A63-F008-4383-938D-F12D509D4608}" type="presParOf" srcId="{4105ACB5-6CCA-4A8A-B1B8-E9F7A92D2BC4}" destId="{D1DD2C73-159A-40EC-A1E2-71BBFB69418D}" srcOrd="3" destOrd="0" presId="urn:microsoft.com/office/officeart/2005/8/layout/vList2"/>
    <dgm:cxn modelId="{8856FB09-D2AE-4D0A-B0F4-458081E661CC}" type="presParOf" srcId="{4105ACB5-6CCA-4A8A-B1B8-E9F7A92D2BC4}" destId="{E0508BC2-B792-4614-A018-4470139108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71D3B1-1064-44F8-8F90-72BFEC58AC39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E0456D-B800-4D2A-875D-D6D4686516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Tiempo disponible</a:t>
          </a:r>
          <a:r>
            <a:rPr lang="es-CL" sz="1600"/>
            <a:t> </a:t>
          </a:r>
        </a:p>
        <a:p>
          <a:pPr>
            <a:lnSpc>
              <a:spcPct val="100000"/>
            </a:lnSpc>
          </a:pPr>
          <a:r>
            <a:rPr lang="es-CL" sz="1600"/>
            <a:t>- 10 semanas</a:t>
          </a:r>
          <a:br>
            <a:rPr lang="es-CL" sz="1600"/>
          </a:br>
          <a:endParaRPr lang="en-US" sz="1600" dirty="0"/>
        </a:p>
      </dgm:t>
    </dgm:pt>
    <dgm:pt modelId="{4449FE40-6049-4A78-9BE3-CC29797D3A97}" type="parTrans" cxnId="{A84FBC9B-88DE-4093-BC3A-18B9257B7845}">
      <dgm:prSet/>
      <dgm:spPr/>
      <dgm:t>
        <a:bodyPr/>
        <a:lstStyle/>
        <a:p>
          <a:endParaRPr lang="en-US"/>
        </a:p>
      </dgm:t>
    </dgm:pt>
    <dgm:pt modelId="{6D6222F5-321B-45DF-A79E-4339382BE29A}" type="sibTrans" cxnId="{A84FBC9B-88DE-4093-BC3A-18B9257B78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60F58-DF51-4CC4-A32C-7812EC49CB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Horas de trabajo</a:t>
          </a:r>
        </a:p>
        <a:p>
          <a:pPr>
            <a:lnSpc>
              <a:spcPct val="100000"/>
            </a:lnSpc>
          </a:pPr>
          <a:r>
            <a:rPr lang="es-CL" sz="1600"/>
            <a:t>- Horas semanales (3)</a:t>
          </a:r>
        </a:p>
        <a:p>
          <a:pPr>
            <a:lnSpc>
              <a:spcPct val="100000"/>
            </a:lnSpc>
          </a:pPr>
          <a:r>
            <a:rPr lang="es-CL" sz="1600"/>
            <a:t>- Tiempo libre adicional.</a:t>
          </a:r>
          <a:br>
            <a:rPr lang="es-CL" sz="1600"/>
          </a:br>
          <a:endParaRPr lang="en-US" sz="1600" dirty="0"/>
        </a:p>
      </dgm:t>
    </dgm:pt>
    <dgm:pt modelId="{5290158F-971F-4BC5-85A1-BD961AD485F9}" type="parTrans" cxnId="{93810734-155E-420C-BF7E-0090FBCECEEE}">
      <dgm:prSet/>
      <dgm:spPr/>
      <dgm:t>
        <a:bodyPr/>
        <a:lstStyle/>
        <a:p>
          <a:endParaRPr lang="en-US"/>
        </a:p>
      </dgm:t>
    </dgm:pt>
    <dgm:pt modelId="{B1B23845-C59E-439F-9986-19AC26E050F4}" type="sibTrans" cxnId="{93810734-155E-420C-BF7E-0090FBCECE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563124-927A-44DF-A2D4-2688417922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Recursos</a:t>
          </a:r>
          <a:r>
            <a:rPr lang="es-CL" sz="1600"/>
            <a:t> </a:t>
          </a:r>
        </a:p>
        <a:p>
          <a:pPr>
            <a:lnSpc>
              <a:spcPct val="100000"/>
            </a:lnSpc>
          </a:pPr>
          <a:r>
            <a:rPr lang="es-CL" sz="1600"/>
            <a:t>- Computador</a:t>
          </a:r>
        </a:p>
        <a:p>
          <a:pPr>
            <a:lnSpc>
              <a:spcPct val="100000"/>
            </a:lnSpc>
          </a:pPr>
          <a:r>
            <a:rPr lang="es-CL" sz="1600"/>
            <a:t>- Tecnologías gratuitas y de código abierto.</a:t>
          </a:r>
          <a:br>
            <a:rPr lang="es-CL" sz="1600"/>
          </a:br>
          <a:endParaRPr lang="en-US" sz="1600" dirty="0"/>
        </a:p>
      </dgm:t>
    </dgm:pt>
    <dgm:pt modelId="{DBEEE857-899A-4162-8E28-67263F97D7F1}" type="parTrans" cxnId="{67D3D797-DE0A-4457-BA4D-0D305402F731}">
      <dgm:prSet/>
      <dgm:spPr/>
      <dgm:t>
        <a:bodyPr/>
        <a:lstStyle/>
        <a:p>
          <a:endParaRPr lang="en-US"/>
        </a:p>
      </dgm:t>
    </dgm:pt>
    <dgm:pt modelId="{95B20E02-8715-49CD-B308-D96295A699AA}" type="sibTrans" cxnId="{67D3D797-DE0A-4457-BA4D-0D305402F7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E70706-379A-403F-B220-D8C9A56A73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Apoyo externo</a:t>
          </a:r>
        </a:p>
        <a:p>
          <a:pPr>
            <a:lnSpc>
              <a:spcPct val="100000"/>
            </a:lnSpc>
          </a:pPr>
          <a:r>
            <a:rPr lang="es-CL" sz="1600"/>
            <a:t> - Reuniones.</a:t>
          </a:r>
        </a:p>
        <a:p>
          <a:pPr>
            <a:lnSpc>
              <a:spcPct val="100000"/>
            </a:lnSpc>
          </a:pPr>
          <a:r>
            <a:rPr lang="es-CL" sz="1600"/>
            <a:t>- Documentos.</a:t>
          </a:r>
          <a:br>
            <a:rPr lang="es-CL" sz="1600"/>
          </a:br>
          <a:endParaRPr lang="en-US" sz="1600" dirty="0"/>
        </a:p>
      </dgm:t>
    </dgm:pt>
    <dgm:pt modelId="{46AB8B60-50B4-40B8-96C0-9351E0302B11}" type="parTrans" cxnId="{B1E4B14C-C5F5-4F42-9E4C-875525AB75B6}">
      <dgm:prSet/>
      <dgm:spPr/>
      <dgm:t>
        <a:bodyPr/>
        <a:lstStyle/>
        <a:p>
          <a:endParaRPr lang="en-US"/>
        </a:p>
      </dgm:t>
    </dgm:pt>
    <dgm:pt modelId="{B051151F-2B5D-4BA6-A560-5575D13DB177}" type="sibTrans" cxnId="{B1E4B14C-C5F5-4F42-9E4C-875525AB75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00E372-5C80-428E-A098-9F7F01A2CC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Facilitadores</a:t>
          </a:r>
        </a:p>
        <a:p>
          <a:pPr>
            <a:lnSpc>
              <a:spcPct val="100000"/>
            </a:lnSpc>
          </a:pPr>
          <a:r>
            <a:rPr lang="es-CL" sz="1600"/>
            <a:t> - Claridad del problema.</a:t>
          </a:r>
          <a:endParaRPr lang="en-US" sz="1600" dirty="0"/>
        </a:p>
      </dgm:t>
    </dgm:pt>
    <dgm:pt modelId="{FEED81B1-2396-474B-9B76-25595E4C47A6}" type="parTrans" cxnId="{CDDD6319-2FC6-4217-9985-10EAA499CFC1}">
      <dgm:prSet/>
      <dgm:spPr/>
      <dgm:t>
        <a:bodyPr/>
        <a:lstStyle/>
        <a:p>
          <a:endParaRPr lang="en-US"/>
        </a:p>
      </dgm:t>
    </dgm:pt>
    <dgm:pt modelId="{D1B43C1D-FC71-4EF2-B110-3967403D398A}" type="sibTrans" cxnId="{CDDD6319-2FC6-4217-9985-10EAA499CF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2D9475-5D0A-48D7-8064-B3367928F8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1600" b="1"/>
            <a:t>Riesgos</a:t>
          </a:r>
          <a:r>
            <a:rPr lang="es-CL" sz="1600"/>
            <a:t> </a:t>
          </a:r>
        </a:p>
        <a:p>
          <a:pPr>
            <a:lnSpc>
              <a:spcPct val="100000"/>
            </a:lnSpc>
          </a:pPr>
          <a:r>
            <a:rPr lang="es-CL" sz="1600"/>
            <a:t>- Resistencia al cambio.</a:t>
          </a:r>
        </a:p>
        <a:p>
          <a:pPr>
            <a:lnSpc>
              <a:spcPct val="100000"/>
            </a:lnSpc>
          </a:pPr>
          <a:r>
            <a:rPr lang="es-CL" sz="1600"/>
            <a:t> - Comunicación limitada.</a:t>
          </a:r>
        </a:p>
        <a:p>
          <a:pPr>
            <a:lnSpc>
              <a:spcPct val="100000"/>
            </a:lnSpc>
          </a:pPr>
          <a:r>
            <a:rPr lang="es-CL" sz="1600"/>
            <a:t>- Tiempo.</a:t>
          </a:r>
          <a:br>
            <a:rPr lang="es-CL" sz="1600"/>
          </a:br>
          <a:endParaRPr lang="en-US" sz="1600" dirty="0"/>
        </a:p>
      </dgm:t>
    </dgm:pt>
    <dgm:pt modelId="{371D306C-3A4D-41B0-A905-3F09A045525B}" type="parTrans" cxnId="{5B75256C-87FC-4CFE-B94E-F513A48C9B37}">
      <dgm:prSet/>
      <dgm:spPr/>
      <dgm:t>
        <a:bodyPr/>
        <a:lstStyle/>
        <a:p>
          <a:endParaRPr lang="en-US"/>
        </a:p>
      </dgm:t>
    </dgm:pt>
    <dgm:pt modelId="{7114B5F6-3E6C-4DC9-A8D5-E8839E213813}" type="sibTrans" cxnId="{5B75256C-87FC-4CFE-B94E-F513A48C9B37}">
      <dgm:prSet/>
      <dgm:spPr/>
      <dgm:t>
        <a:bodyPr/>
        <a:lstStyle/>
        <a:p>
          <a:endParaRPr lang="en-US"/>
        </a:p>
      </dgm:t>
    </dgm:pt>
    <dgm:pt modelId="{7510B669-7F7A-4BCC-92FE-6BAAACD0A0EB}" type="pres">
      <dgm:prSet presAssocID="{E671D3B1-1064-44F8-8F90-72BFEC58AC3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09258BE8-8A60-4A85-970E-27ADE4FA769C}" type="pres">
      <dgm:prSet presAssocID="{92E0456D-B800-4D2A-875D-D6D4686516DD}" presName="compNode" presStyleCnt="0"/>
      <dgm:spPr/>
    </dgm:pt>
    <dgm:pt modelId="{09D89B1F-F986-42ED-8A6A-C6FA9299DADA}" type="pres">
      <dgm:prSet presAssocID="{92E0456D-B800-4D2A-875D-D6D4686516DD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610985B-3694-4EE0-B528-5F9C32754A59}" type="pres">
      <dgm:prSet presAssocID="{92E0456D-B800-4D2A-875D-D6D4686516DD}" presName="spaceRect" presStyleCnt="0"/>
      <dgm:spPr/>
    </dgm:pt>
    <dgm:pt modelId="{3EAEB5BF-337D-41BC-8AD2-A51E2635085C}" type="pres">
      <dgm:prSet presAssocID="{92E0456D-B800-4D2A-875D-D6D4686516DD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CL"/>
        </a:p>
      </dgm:t>
    </dgm:pt>
    <dgm:pt modelId="{F7FE7DC0-30F1-4A6B-9958-CCFAE673A09C}" type="pres">
      <dgm:prSet presAssocID="{6D6222F5-321B-45DF-A79E-4339382BE29A}" presName="sibTrans" presStyleCnt="0"/>
      <dgm:spPr/>
    </dgm:pt>
    <dgm:pt modelId="{979726E6-FB81-4715-BC2E-98305567EE91}" type="pres">
      <dgm:prSet presAssocID="{0F560F58-DF51-4CC4-A32C-7812EC49CBEA}" presName="compNode" presStyleCnt="0"/>
      <dgm:spPr/>
    </dgm:pt>
    <dgm:pt modelId="{B902536B-F404-43A6-A85D-54ACDDAC1666}" type="pres">
      <dgm:prSet presAssocID="{0F560F58-DF51-4CC4-A32C-7812EC49CBE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0447950-32E2-45BC-BB11-9A083E746D2E}" type="pres">
      <dgm:prSet presAssocID="{0F560F58-DF51-4CC4-A32C-7812EC49CBEA}" presName="spaceRect" presStyleCnt="0"/>
      <dgm:spPr/>
    </dgm:pt>
    <dgm:pt modelId="{5889A78B-7FC6-4028-8819-7B12C068F663}" type="pres">
      <dgm:prSet presAssocID="{0F560F58-DF51-4CC4-A32C-7812EC49CBEA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CL"/>
        </a:p>
      </dgm:t>
    </dgm:pt>
    <dgm:pt modelId="{F0066851-2003-4A9B-9FD1-91CBC744CA08}" type="pres">
      <dgm:prSet presAssocID="{B1B23845-C59E-439F-9986-19AC26E050F4}" presName="sibTrans" presStyleCnt="0"/>
      <dgm:spPr/>
    </dgm:pt>
    <dgm:pt modelId="{F7BECEFA-ED27-4E3B-BE0D-E1F397F9474B}" type="pres">
      <dgm:prSet presAssocID="{CF563124-927A-44DF-A2D4-2688417922C4}" presName="compNode" presStyleCnt="0"/>
      <dgm:spPr/>
    </dgm:pt>
    <dgm:pt modelId="{C4B22655-4A0D-412F-8F5E-A5568FA1B892}" type="pres">
      <dgm:prSet presAssocID="{CF563124-927A-44DF-A2D4-2688417922C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18841470-202B-416E-9449-3D43355F5041}" type="pres">
      <dgm:prSet presAssocID="{CF563124-927A-44DF-A2D4-2688417922C4}" presName="spaceRect" presStyleCnt="0"/>
      <dgm:spPr/>
    </dgm:pt>
    <dgm:pt modelId="{8DB84B96-F18B-444F-9ECD-1C70886AEF49}" type="pres">
      <dgm:prSet presAssocID="{CF563124-927A-44DF-A2D4-2688417922C4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CL"/>
        </a:p>
      </dgm:t>
    </dgm:pt>
    <dgm:pt modelId="{B3B1781B-7182-49CF-AC73-25C557A6A85C}" type="pres">
      <dgm:prSet presAssocID="{95B20E02-8715-49CD-B308-D96295A699AA}" presName="sibTrans" presStyleCnt="0"/>
      <dgm:spPr/>
    </dgm:pt>
    <dgm:pt modelId="{75EBBE78-0005-4611-B33A-CDC0704BA326}" type="pres">
      <dgm:prSet presAssocID="{FCE70706-379A-403F-B220-D8C9A56A7375}" presName="compNode" presStyleCnt="0"/>
      <dgm:spPr/>
    </dgm:pt>
    <dgm:pt modelId="{4C69B698-FB81-4647-AFF2-8601898BC8C4}" type="pres">
      <dgm:prSet presAssocID="{FCE70706-379A-403F-B220-D8C9A56A737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 descr="Conexiones"/>
        </a:ext>
      </dgm:extLst>
    </dgm:pt>
    <dgm:pt modelId="{7156C212-EC47-4D0A-BA16-358F6C1CFE70}" type="pres">
      <dgm:prSet presAssocID="{FCE70706-379A-403F-B220-D8C9A56A7375}" presName="spaceRect" presStyleCnt="0"/>
      <dgm:spPr/>
    </dgm:pt>
    <dgm:pt modelId="{C75F7252-A534-46B9-9EAA-86E3C713F990}" type="pres">
      <dgm:prSet presAssocID="{FCE70706-379A-403F-B220-D8C9A56A7375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CL"/>
        </a:p>
      </dgm:t>
    </dgm:pt>
    <dgm:pt modelId="{666C3FA5-C9B8-4E8A-8025-9EB2AEF87AF6}" type="pres">
      <dgm:prSet presAssocID="{B051151F-2B5D-4BA6-A560-5575D13DB177}" presName="sibTrans" presStyleCnt="0"/>
      <dgm:spPr/>
    </dgm:pt>
    <dgm:pt modelId="{AA9F4AF1-1877-4973-897C-66E5B2F86923}" type="pres">
      <dgm:prSet presAssocID="{FE00E372-5C80-428E-A098-9F7F01A2CC74}" presName="compNode" presStyleCnt="0"/>
      <dgm:spPr/>
    </dgm:pt>
    <dgm:pt modelId="{72676B73-58E6-4DE6-ACCC-4CE2AD4E5277}" type="pres">
      <dgm:prSet presAssocID="{FE00E372-5C80-428E-A098-9F7F01A2CC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0EB21450-B556-4412-9768-F6E98E572893}" type="pres">
      <dgm:prSet presAssocID="{FE00E372-5C80-428E-A098-9F7F01A2CC74}" presName="spaceRect" presStyleCnt="0"/>
      <dgm:spPr/>
    </dgm:pt>
    <dgm:pt modelId="{AA59F616-03D4-42C0-BADA-B744314923A9}" type="pres">
      <dgm:prSet presAssocID="{FE00E372-5C80-428E-A098-9F7F01A2CC74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CL"/>
        </a:p>
      </dgm:t>
    </dgm:pt>
    <dgm:pt modelId="{D090DBBE-9560-48C7-8A2F-AC2433EED8BB}" type="pres">
      <dgm:prSet presAssocID="{D1B43C1D-FC71-4EF2-B110-3967403D398A}" presName="sibTrans" presStyleCnt="0"/>
      <dgm:spPr/>
    </dgm:pt>
    <dgm:pt modelId="{32AEA0A1-0D3F-44A4-AD0A-A48ECB8F7B63}" type="pres">
      <dgm:prSet presAssocID="{8A2D9475-5D0A-48D7-8064-B3367928F890}" presName="compNode" presStyleCnt="0"/>
      <dgm:spPr/>
    </dgm:pt>
    <dgm:pt modelId="{B576FCA0-3080-491F-B17C-17C3C8C1C3F9}" type="pres">
      <dgm:prSet presAssocID="{8A2D9475-5D0A-48D7-8064-B3367928F89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CL"/>
        </a:p>
      </dgm:t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42205691-2258-4582-AD51-FE66D07B14C9}" type="pres">
      <dgm:prSet presAssocID="{8A2D9475-5D0A-48D7-8064-B3367928F890}" presName="spaceRect" presStyleCnt="0"/>
      <dgm:spPr/>
    </dgm:pt>
    <dgm:pt modelId="{DFC9E91E-05D3-4A6C-92A0-7B367A8F1211}" type="pres">
      <dgm:prSet presAssocID="{8A2D9475-5D0A-48D7-8064-B3367928F890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CDDD6319-2FC6-4217-9985-10EAA499CFC1}" srcId="{E671D3B1-1064-44F8-8F90-72BFEC58AC39}" destId="{FE00E372-5C80-428E-A098-9F7F01A2CC74}" srcOrd="4" destOrd="0" parTransId="{FEED81B1-2396-474B-9B76-25595E4C47A6}" sibTransId="{D1B43C1D-FC71-4EF2-B110-3967403D398A}"/>
    <dgm:cxn modelId="{5B75256C-87FC-4CFE-B94E-F513A48C9B37}" srcId="{E671D3B1-1064-44F8-8F90-72BFEC58AC39}" destId="{8A2D9475-5D0A-48D7-8064-B3367928F890}" srcOrd="5" destOrd="0" parTransId="{371D306C-3A4D-41B0-A905-3F09A045525B}" sibTransId="{7114B5F6-3E6C-4DC9-A8D5-E8839E213813}"/>
    <dgm:cxn modelId="{19E2B5BE-8C66-4056-AD81-94406F2B84A1}" type="presOf" srcId="{92E0456D-B800-4D2A-875D-D6D4686516DD}" destId="{3EAEB5BF-337D-41BC-8AD2-A51E2635085C}" srcOrd="0" destOrd="0" presId="urn:microsoft.com/office/officeart/2018/2/layout/IconLabelList"/>
    <dgm:cxn modelId="{9480CC67-DEC4-4687-B958-3261612DB0DA}" type="presOf" srcId="{E671D3B1-1064-44F8-8F90-72BFEC58AC39}" destId="{7510B669-7F7A-4BCC-92FE-6BAAACD0A0EB}" srcOrd="0" destOrd="0" presId="urn:microsoft.com/office/officeart/2018/2/layout/IconLabelList"/>
    <dgm:cxn modelId="{A9EF4C56-4D92-4148-B157-22AF8357CDED}" type="presOf" srcId="{FE00E372-5C80-428E-A098-9F7F01A2CC74}" destId="{AA59F616-03D4-42C0-BADA-B744314923A9}" srcOrd="0" destOrd="0" presId="urn:microsoft.com/office/officeart/2018/2/layout/IconLabelList"/>
    <dgm:cxn modelId="{67D3D797-DE0A-4457-BA4D-0D305402F731}" srcId="{E671D3B1-1064-44F8-8F90-72BFEC58AC39}" destId="{CF563124-927A-44DF-A2D4-2688417922C4}" srcOrd="2" destOrd="0" parTransId="{DBEEE857-899A-4162-8E28-67263F97D7F1}" sibTransId="{95B20E02-8715-49CD-B308-D96295A699AA}"/>
    <dgm:cxn modelId="{6E018164-99F0-426D-AE10-6474F8F3E75D}" type="presOf" srcId="{0F560F58-DF51-4CC4-A32C-7812EC49CBEA}" destId="{5889A78B-7FC6-4028-8819-7B12C068F663}" srcOrd="0" destOrd="0" presId="urn:microsoft.com/office/officeart/2018/2/layout/IconLabelList"/>
    <dgm:cxn modelId="{3FA6ACC9-D076-444D-A7CF-1F23D9B945E3}" type="presOf" srcId="{8A2D9475-5D0A-48D7-8064-B3367928F890}" destId="{DFC9E91E-05D3-4A6C-92A0-7B367A8F1211}" srcOrd="0" destOrd="0" presId="urn:microsoft.com/office/officeart/2018/2/layout/IconLabelList"/>
    <dgm:cxn modelId="{B1E4B14C-C5F5-4F42-9E4C-875525AB75B6}" srcId="{E671D3B1-1064-44F8-8F90-72BFEC58AC39}" destId="{FCE70706-379A-403F-B220-D8C9A56A7375}" srcOrd="3" destOrd="0" parTransId="{46AB8B60-50B4-40B8-96C0-9351E0302B11}" sibTransId="{B051151F-2B5D-4BA6-A560-5575D13DB177}"/>
    <dgm:cxn modelId="{93810734-155E-420C-BF7E-0090FBCECEEE}" srcId="{E671D3B1-1064-44F8-8F90-72BFEC58AC39}" destId="{0F560F58-DF51-4CC4-A32C-7812EC49CBEA}" srcOrd="1" destOrd="0" parTransId="{5290158F-971F-4BC5-85A1-BD961AD485F9}" sibTransId="{B1B23845-C59E-439F-9986-19AC26E050F4}"/>
    <dgm:cxn modelId="{61D134D2-F873-417E-B25A-239335B54B9F}" type="presOf" srcId="{CF563124-927A-44DF-A2D4-2688417922C4}" destId="{8DB84B96-F18B-444F-9ECD-1C70886AEF49}" srcOrd="0" destOrd="0" presId="urn:microsoft.com/office/officeart/2018/2/layout/IconLabelList"/>
    <dgm:cxn modelId="{A84FBC9B-88DE-4093-BC3A-18B9257B7845}" srcId="{E671D3B1-1064-44F8-8F90-72BFEC58AC39}" destId="{92E0456D-B800-4D2A-875D-D6D4686516DD}" srcOrd="0" destOrd="0" parTransId="{4449FE40-6049-4A78-9BE3-CC29797D3A97}" sibTransId="{6D6222F5-321B-45DF-A79E-4339382BE29A}"/>
    <dgm:cxn modelId="{4B563A3D-BE01-4E08-85D6-4C54F5FECA65}" type="presOf" srcId="{FCE70706-379A-403F-B220-D8C9A56A7375}" destId="{C75F7252-A534-46B9-9EAA-86E3C713F990}" srcOrd="0" destOrd="0" presId="urn:microsoft.com/office/officeart/2018/2/layout/IconLabelList"/>
    <dgm:cxn modelId="{41ABFCB1-B38B-4E54-861B-2C0ACB1C04D1}" type="presParOf" srcId="{7510B669-7F7A-4BCC-92FE-6BAAACD0A0EB}" destId="{09258BE8-8A60-4A85-970E-27ADE4FA769C}" srcOrd="0" destOrd="0" presId="urn:microsoft.com/office/officeart/2018/2/layout/IconLabelList"/>
    <dgm:cxn modelId="{86EA42B8-099D-42B5-9647-804576ABE388}" type="presParOf" srcId="{09258BE8-8A60-4A85-970E-27ADE4FA769C}" destId="{09D89B1F-F986-42ED-8A6A-C6FA9299DADA}" srcOrd="0" destOrd="0" presId="urn:microsoft.com/office/officeart/2018/2/layout/IconLabelList"/>
    <dgm:cxn modelId="{5473A7EB-8A27-4E9D-A1AC-0C3E25264307}" type="presParOf" srcId="{09258BE8-8A60-4A85-970E-27ADE4FA769C}" destId="{5610985B-3694-4EE0-B528-5F9C32754A59}" srcOrd="1" destOrd="0" presId="urn:microsoft.com/office/officeart/2018/2/layout/IconLabelList"/>
    <dgm:cxn modelId="{94D1E4E6-26DD-452A-A282-C94F0DC1EAE3}" type="presParOf" srcId="{09258BE8-8A60-4A85-970E-27ADE4FA769C}" destId="{3EAEB5BF-337D-41BC-8AD2-A51E2635085C}" srcOrd="2" destOrd="0" presId="urn:microsoft.com/office/officeart/2018/2/layout/IconLabelList"/>
    <dgm:cxn modelId="{2F4476F0-7057-4C03-B3A1-E772413D24C8}" type="presParOf" srcId="{7510B669-7F7A-4BCC-92FE-6BAAACD0A0EB}" destId="{F7FE7DC0-30F1-4A6B-9958-CCFAE673A09C}" srcOrd="1" destOrd="0" presId="urn:microsoft.com/office/officeart/2018/2/layout/IconLabelList"/>
    <dgm:cxn modelId="{EEABACC6-D841-4BFE-B5A9-5C85B1608F6F}" type="presParOf" srcId="{7510B669-7F7A-4BCC-92FE-6BAAACD0A0EB}" destId="{979726E6-FB81-4715-BC2E-98305567EE91}" srcOrd="2" destOrd="0" presId="urn:microsoft.com/office/officeart/2018/2/layout/IconLabelList"/>
    <dgm:cxn modelId="{A5B8D805-1B02-4C4D-A25C-8184BCFEAF7C}" type="presParOf" srcId="{979726E6-FB81-4715-BC2E-98305567EE91}" destId="{B902536B-F404-43A6-A85D-54ACDDAC1666}" srcOrd="0" destOrd="0" presId="urn:microsoft.com/office/officeart/2018/2/layout/IconLabelList"/>
    <dgm:cxn modelId="{D9F2EAE3-9138-475C-9434-FA4A3B34AA8B}" type="presParOf" srcId="{979726E6-FB81-4715-BC2E-98305567EE91}" destId="{80447950-32E2-45BC-BB11-9A083E746D2E}" srcOrd="1" destOrd="0" presId="urn:microsoft.com/office/officeart/2018/2/layout/IconLabelList"/>
    <dgm:cxn modelId="{DB50AEE0-9243-49C9-86B5-AF581042F6F1}" type="presParOf" srcId="{979726E6-FB81-4715-BC2E-98305567EE91}" destId="{5889A78B-7FC6-4028-8819-7B12C068F663}" srcOrd="2" destOrd="0" presId="urn:microsoft.com/office/officeart/2018/2/layout/IconLabelList"/>
    <dgm:cxn modelId="{F9BBEB71-5B66-44B5-9B35-9DD267B03CE0}" type="presParOf" srcId="{7510B669-7F7A-4BCC-92FE-6BAAACD0A0EB}" destId="{F0066851-2003-4A9B-9FD1-91CBC744CA08}" srcOrd="3" destOrd="0" presId="urn:microsoft.com/office/officeart/2018/2/layout/IconLabelList"/>
    <dgm:cxn modelId="{F7627F59-A937-45F2-A39A-6504D0BBFC7B}" type="presParOf" srcId="{7510B669-7F7A-4BCC-92FE-6BAAACD0A0EB}" destId="{F7BECEFA-ED27-4E3B-BE0D-E1F397F9474B}" srcOrd="4" destOrd="0" presId="urn:microsoft.com/office/officeart/2018/2/layout/IconLabelList"/>
    <dgm:cxn modelId="{34567A5F-EC91-4F62-8152-2B1E7C2B4D70}" type="presParOf" srcId="{F7BECEFA-ED27-4E3B-BE0D-E1F397F9474B}" destId="{C4B22655-4A0D-412F-8F5E-A5568FA1B892}" srcOrd="0" destOrd="0" presId="urn:microsoft.com/office/officeart/2018/2/layout/IconLabelList"/>
    <dgm:cxn modelId="{015D9FC9-33C5-4B1E-A7FE-14FA962BFB53}" type="presParOf" srcId="{F7BECEFA-ED27-4E3B-BE0D-E1F397F9474B}" destId="{18841470-202B-416E-9449-3D43355F5041}" srcOrd="1" destOrd="0" presId="urn:microsoft.com/office/officeart/2018/2/layout/IconLabelList"/>
    <dgm:cxn modelId="{47A20362-A406-4B23-9419-E9B402D2104A}" type="presParOf" srcId="{F7BECEFA-ED27-4E3B-BE0D-E1F397F9474B}" destId="{8DB84B96-F18B-444F-9ECD-1C70886AEF49}" srcOrd="2" destOrd="0" presId="urn:microsoft.com/office/officeart/2018/2/layout/IconLabelList"/>
    <dgm:cxn modelId="{85FB27DA-0F4F-4AC3-BD02-4CA37D50869E}" type="presParOf" srcId="{7510B669-7F7A-4BCC-92FE-6BAAACD0A0EB}" destId="{B3B1781B-7182-49CF-AC73-25C557A6A85C}" srcOrd="5" destOrd="0" presId="urn:microsoft.com/office/officeart/2018/2/layout/IconLabelList"/>
    <dgm:cxn modelId="{C5342586-3B33-44DE-85BC-4766524F2561}" type="presParOf" srcId="{7510B669-7F7A-4BCC-92FE-6BAAACD0A0EB}" destId="{75EBBE78-0005-4611-B33A-CDC0704BA326}" srcOrd="6" destOrd="0" presId="urn:microsoft.com/office/officeart/2018/2/layout/IconLabelList"/>
    <dgm:cxn modelId="{43B2D401-4D9C-4C79-BE35-BE4E394BFF00}" type="presParOf" srcId="{75EBBE78-0005-4611-B33A-CDC0704BA326}" destId="{4C69B698-FB81-4647-AFF2-8601898BC8C4}" srcOrd="0" destOrd="0" presId="urn:microsoft.com/office/officeart/2018/2/layout/IconLabelList"/>
    <dgm:cxn modelId="{1B13D048-B9D6-4847-B9B6-F7E24F696C0A}" type="presParOf" srcId="{75EBBE78-0005-4611-B33A-CDC0704BA326}" destId="{7156C212-EC47-4D0A-BA16-358F6C1CFE70}" srcOrd="1" destOrd="0" presId="urn:microsoft.com/office/officeart/2018/2/layout/IconLabelList"/>
    <dgm:cxn modelId="{41E51A57-F90E-4523-A8E8-26CE67EA1950}" type="presParOf" srcId="{75EBBE78-0005-4611-B33A-CDC0704BA326}" destId="{C75F7252-A534-46B9-9EAA-86E3C713F990}" srcOrd="2" destOrd="0" presId="urn:microsoft.com/office/officeart/2018/2/layout/IconLabelList"/>
    <dgm:cxn modelId="{2EEE4428-CBC8-46B7-A50A-627492B3A293}" type="presParOf" srcId="{7510B669-7F7A-4BCC-92FE-6BAAACD0A0EB}" destId="{666C3FA5-C9B8-4E8A-8025-9EB2AEF87AF6}" srcOrd="7" destOrd="0" presId="urn:microsoft.com/office/officeart/2018/2/layout/IconLabelList"/>
    <dgm:cxn modelId="{CC979F6A-ED8E-4C5B-BC42-72DE66B8AF95}" type="presParOf" srcId="{7510B669-7F7A-4BCC-92FE-6BAAACD0A0EB}" destId="{AA9F4AF1-1877-4973-897C-66E5B2F86923}" srcOrd="8" destOrd="0" presId="urn:microsoft.com/office/officeart/2018/2/layout/IconLabelList"/>
    <dgm:cxn modelId="{CF5FE9E1-2CE3-40D7-9B38-CB4294C46090}" type="presParOf" srcId="{AA9F4AF1-1877-4973-897C-66E5B2F86923}" destId="{72676B73-58E6-4DE6-ACCC-4CE2AD4E5277}" srcOrd="0" destOrd="0" presId="urn:microsoft.com/office/officeart/2018/2/layout/IconLabelList"/>
    <dgm:cxn modelId="{FC938444-B6AF-47F7-9203-4EA77F762082}" type="presParOf" srcId="{AA9F4AF1-1877-4973-897C-66E5B2F86923}" destId="{0EB21450-B556-4412-9768-F6E98E572893}" srcOrd="1" destOrd="0" presId="urn:microsoft.com/office/officeart/2018/2/layout/IconLabelList"/>
    <dgm:cxn modelId="{98D1DF08-4B5B-47C4-A145-D59935B5927C}" type="presParOf" srcId="{AA9F4AF1-1877-4973-897C-66E5B2F86923}" destId="{AA59F616-03D4-42C0-BADA-B744314923A9}" srcOrd="2" destOrd="0" presId="urn:microsoft.com/office/officeart/2018/2/layout/IconLabelList"/>
    <dgm:cxn modelId="{0D4D59F7-744C-4FF5-AFFE-2E3A09E82FD9}" type="presParOf" srcId="{7510B669-7F7A-4BCC-92FE-6BAAACD0A0EB}" destId="{D090DBBE-9560-48C7-8A2F-AC2433EED8BB}" srcOrd="9" destOrd="0" presId="urn:microsoft.com/office/officeart/2018/2/layout/IconLabelList"/>
    <dgm:cxn modelId="{4D8C6104-87BF-4643-96EB-537A9701800C}" type="presParOf" srcId="{7510B669-7F7A-4BCC-92FE-6BAAACD0A0EB}" destId="{32AEA0A1-0D3F-44A4-AD0A-A48ECB8F7B63}" srcOrd="10" destOrd="0" presId="urn:microsoft.com/office/officeart/2018/2/layout/IconLabelList"/>
    <dgm:cxn modelId="{61DC7C2F-AA43-4520-B09C-9C1A277AE2D8}" type="presParOf" srcId="{32AEA0A1-0D3F-44A4-AD0A-A48ECB8F7B63}" destId="{B576FCA0-3080-491F-B17C-17C3C8C1C3F9}" srcOrd="0" destOrd="0" presId="urn:microsoft.com/office/officeart/2018/2/layout/IconLabelList"/>
    <dgm:cxn modelId="{137ED327-E7C0-43AD-8816-AB6A8B82EFDF}" type="presParOf" srcId="{32AEA0A1-0D3F-44A4-AD0A-A48ECB8F7B63}" destId="{42205691-2258-4582-AD51-FE66D07B14C9}" srcOrd="1" destOrd="0" presId="urn:microsoft.com/office/officeart/2018/2/layout/IconLabelList"/>
    <dgm:cxn modelId="{EEC63DE8-0444-4CD4-8790-10B9ED9BEE0C}" type="presParOf" srcId="{32AEA0A1-0D3F-44A4-AD0A-A48ECB8F7B63}" destId="{DFC9E91E-05D3-4A6C-92A0-7B367A8F12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2DA9B-22EA-445E-93E5-AB293B7FFD18}">
      <dsp:nvSpPr>
        <dsp:cNvPr id="0" name=""/>
        <dsp:cNvSpPr/>
      </dsp:nvSpPr>
      <dsp:spPr>
        <a:xfrm>
          <a:off x="-50983" y="0"/>
          <a:ext cx="4106978" cy="8988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2000" kern="1200" dirty="0"/>
            <a:t>PepsiCo, fundada en 1965</a:t>
          </a:r>
          <a:endParaRPr lang="en-US" sz="2000" kern="1200" dirty="0"/>
        </a:p>
      </dsp:txBody>
      <dsp:txXfrm>
        <a:off x="-24656" y="26327"/>
        <a:ext cx="3009162" cy="846227"/>
      </dsp:txXfrm>
    </dsp:sp>
    <dsp:sp modelId="{9BDA5686-49A1-49E4-AE6A-28D96702957B}">
      <dsp:nvSpPr>
        <dsp:cNvPr id="0" name=""/>
        <dsp:cNvSpPr/>
      </dsp:nvSpPr>
      <dsp:spPr>
        <a:xfrm>
          <a:off x="377863" y="1062314"/>
          <a:ext cx="3903044" cy="898881"/>
        </a:xfrm>
        <a:prstGeom prst="roundRect">
          <a:avLst>
            <a:gd name="adj" fmla="val 10000"/>
          </a:avLst>
        </a:prstGeom>
        <a:solidFill>
          <a:schemeClr val="accent4">
            <a:hueOff val="-5306311"/>
            <a:satOff val="13118"/>
            <a:lumOff val="7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2000" kern="1200"/>
            <a:t>Producción y venta de alimentos</a:t>
          </a:r>
          <a:endParaRPr lang="en-US" sz="2000" kern="1200"/>
        </a:p>
      </dsp:txBody>
      <dsp:txXfrm>
        <a:off x="404190" y="1088641"/>
        <a:ext cx="2939237" cy="846227"/>
      </dsp:txXfrm>
    </dsp:sp>
    <dsp:sp modelId="{6826A25B-D6B3-423A-9829-85C844A9DC3F}">
      <dsp:nvSpPr>
        <dsp:cNvPr id="0" name=""/>
        <dsp:cNvSpPr/>
      </dsp:nvSpPr>
      <dsp:spPr>
        <a:xfrm>
          <a:off x="699864" y="2124628"/>
          <a:ext cx="3903044" cy="898881"/>
        </a:xfrm>
        <a:prstGeom prst="roundRect">
          <a:avLst>
            <a:gd name="adj" fmla="val 10000"/>
          </a:avLst>
        </a:prstGeom>
        <a:solidFill>
          <a:schemeClr val="accent4">
            <a:hueOff val="-10612623"/>
            <a:satOff val="26235"/>
            <a:lumOff val="14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2000" kern="1200"/>
            <a:t>Automatización del funcionamiento del taller</a:t>
          </a:r>
          <a:endParaRPr lang="en-US" sz="2000" kern="1200"/>
        </a:p>
      </dsp:txBody>
      <dsp:txXfrm>
        <a:off x="726191" y="2150955"/>
        <a:ext cx="2944116" cy="846227"/>
      </dsp:txXfrm>
    </dsp:sp>
    <dsp:sp modelId="{6911AD03-01EE-4446-A9AB-92FCCCA796F0}">
      <dsp:nvSpPr>
        <dsp:cNvPr id="0" name=""/>
        <dsp:cNvSpPr/>
      </dsp:nvSpPr>
      <dsp:spPr>
        <a:xfrm>
          <a:off x="1026744" y="3186942"/>
          <a:ext cx="3903044" cy="898881"/>
        </a:xfrm>
        <a:prstGeom prst="roundRect">
          <a:avLst>
            <a:gd name="adj" fmla="val 10000"/>
          </a:avLst>
        </a:prstGeom>
        <a:solidFill>
          <a:schemeClr val="accent4">
            <a:hueOff val="-15918933"/>
            <a:satOff val="39353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2000" kern="1200" dirty="0"/>
            <a:t>Aporte/mejora en los procesos</a:t>
          </a:r>
          <a:endParaRPr lang="en-US" sz="2000" kern="1200" dirty="0"/>
        </a:p>
      </dsp:txBody>
      <dsp:txXfrm>
        <a:off x="1053071" y="3213269"/>
        <a:ext cx="2939237" cy="846227"/>
      </dsp:txXfrm>
    </dsp:sp>
    <dsp:sp modelId="{F72CADE3-D047-4E6D-85DE-F1D0A5A1DB75}">
      <dsp:nvSpPr>
        <dsp:cNvPr id="0" name=""/>
        <dsp:cNvSpPr/>
      </dsp:nvSpPr>
      <dsp:spPr>
        <a:xfrm>
          <a:off x="3369754" y="688461"/>
          <a:ext cx="584272" cy="584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3501215" y="688461"/>
        <a:ext cx="321350" cy="439665"/>
      </dsp:txXfrm>
    </dsp:sp>
    <dsp:sp modelId="{7A51BDBD-C8E4-4B92-B925-D851C0ED71B1}">
      <dsp:nvSpPr>
        <dsp:cNvPr id="0" name=""/>
        <dsp:cNvSpPr/>
      </dsp:nvSpPr>
      <dsp:spPr>
        <a:xfrm>
          <a:off x="3696634" y="1750775"/>
          <a:ext cx="584272" cy="584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7948141"/>
            <a:satOff val="18768"/>
            <a:lumOff val="289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7948141"/>
              <a:satOff val="18768"/>
              <a:lumOff val="28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3828095" y="1750775"/>
        <a:ext cx="321350" cy="439665"/>
      </dsp:txXfrm>
    </dsp:sp>
    <dsp:sp modelId="{33D23584-3AC5-4D7E-B116-BD9B1684BE33}">
      <dsp:nvSpPr>
        <dsp:cNvPr id="0" name=""/>
        <dsp:cNvSpPr/>
      </dsp:nvSpPr>
      <dsp:spPr>
        <a:xfrm>
          <a:off x="4018635" y="2813089"/>
          <a:ext cx="584272" cy="584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5896283"/>
            <a:satOff val="37536"/>
            <a:lumOff val="579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5896283"/>
              <a:satOff val="37536"/>
              <a:lumOff val="57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4150096" y="2813089"/>
        <a:ext cx="321350" cy="439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7CD46-9CB4-4035-B339-9EC22E145308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D92D1-5D4B-4AE4-B425-0E9036DFC1B2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6396C-F85F-4983-AA63-2D268DA5AC9F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419" sz="2000" kern="1200"/>
            <a:t>Impacto o beneficio del proyecto en el área profesional.</a:t>
          </a:r>
          <a:endParaRPr lang="en-US" sz="2000" kern="1200"/>
        </a:p>
      </dsp:txBody>
      <dsp:txXfrm>
        <a:off x="1336039" y="2282"/>
        <a:ext cx="4835908" cy="1156744"/>
      </dsp:txXfrm>
    </dsp:sp>
    <dsp:sp modelId="{AA5E2DEB-8F38-456D-A706-2305CAD4B48F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CE133-6CA4-4644-9DE2-9E9A5B880BA2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7C222-490D-4B80-9A66-E0ABF991EE7B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419" sz="2000" kern="1200"/>
            <a:t>Impacta en las actividades diarias de sus trabajadores.</a:t>
          </a:r>
          <a:endParaRPr lang="en-US" sz="2000" kern="1200" dirty="0"/>
        </a:p>
      </dsp:txBody>
      <dsp:txXfrm>
        <a:off x="1336039" y="1448212"/>
        <a:ext cx="4835908" cy="1156744"/>
      </dsp:txXfrm>
    </dsp:sp>
    <dsp:sp modelId="{1853C613-6EB9-4D25-90F1-00AC87C3AB00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EAA96-A3AE-437F-8FEA-F45B1C0FF98D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7A18A-5946-41CE-9AC3-2906B5B4DAFB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419" sz="2000" kern="1200"/>
            <a:t>Mejora de rendimiento.</a:t>
          </a:r>
          <a:endParaRPr lang="en-US" sz="2000" kern="1200"/>
        </a:p>
      </dsp:txBody>
      <dsp:txXfrm>
        <a:off x="1336039" y="2894143"/>
        <a:ext cx="4835908" cy="1156744"/>
      </dsp:txXfrm>
    </dsp:sp>
    <dsp:sp modelId="{79EC7877-0020-408C-B5B2-825898C64A11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17AB4-62CA-42C6-A9C2-BCA21D0C8B26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DC16F-92DC-40BB-951C-24A74AB0402B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419" sz="2000" kern="1200"/>
            <a:t>Oportunidad de consolidar conocimientos para futuros casos laborales</a:t>
          </a:r>
          <a:endParaRPr lang="en-US" sz="2000" kern="1200"/>
        </a:p>
      </dsp:txBody>
      <dsp:txXfrm>
        <a:off x="1336039" y="4340073"/>
        <a:ext cx="4835908" cy="1156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8A1F5-820B-4348-815B-8261FF0B3999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D53DA-201C-4EB5-8A75-A7B43B9B1E6F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876C-B0AB-40D8-AEB9-5B33F52519AA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/>
            <a:t>Documentación:</a:t>
          </a:r>
          <a:r>
            <a:rPr lang="es-CL" sz="1400" kern="1200" dirty="0"/>
            <a:t> Elaboración de documentos del proyecto siguiendo estándares de gestión y metodologías aplicadas.</a:t>
          </a:r>
          <a:br>
            <a:rPr lang="es-CL" sz="1400" kern="1200" dirty="0"/>
          </a:br>
          <a:r>
            <a:rPr lang="es-CL" sz="1400" kern="1200" dirty="0"/>
            <a:t/>
          </a:r>
          <a:br>
            <a:rPr lang="es-CL" sz="1400" kern="1200" dirty="0"/>
          </a:br>
          <a:endParaRPr lang="en-US" sz="1400" kern="1200" dirty="0"/>
        </a:p>
      </dsp:txBody>
      <dsp:txXfrm>
        <a:off x="1814259" y="671"/>
        <a:ext cx="4357688" cy="1570787"/>
      </dsp:txXfrm>
    </dsp:sp>
    <dsp:sp modelId="{07A4D0C2-89BE-4E93-9D41-FEB9E28F8D09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70392-9630-4244-B43B-B1926DCB5A3C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C6452-8F79-438D-9C2E-56EDBDF7426C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/>
            <a:t>Aplicación de herramientas de programación:</a:t>
          </a:r>
          <a:r>
            <a:rPr lang="es-CL" sz="1400" kern="1200"/>
            <a:t> Uso práctico de lenguajes, frameworks y herramientas para desarrollar la automatización.</a:t>
          </a:r>
          <a:br>
            <a:rPr lang="es-CL" sz="1400" kern="1200"/>
          </a:br>
          <a:r>
            <a:rPr lang="es-CL" sz="1400" kern="1200"/>
            <a:t/>
          </a:r>
          <a:br>
            <a:rPr lang="es-CL" sz="1400" kern="1200"/>
          </a:br>
          <a:endParaRPr lang="en-US" sz="1400" kern="1200"/>
        </a:p>
      </dsp:txBody>
      <dsp:txXfrm>
        <a:off x="1814259" y="1964156"/>
        <a:ext cx="4357688" cy="1570787"/>
      </dsp:txXfrm>
    </dsp:sp>
    <dsp:sp modelId="{38D660F8-DB89-41DE-B3C0-77402A698A29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F1BDB-2C97-4C8F-8F82-6B6EE3AD9E25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9A7E7-2C0C-46B7-876F-F2D202E8C17D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/>
            <a:t>Gestión de información:</a:t>
          </a:r>
          <a:r>
            <a:rPr lang="es-CL" sz="1400" kern="1200"/>
            <a:t> Creación y manejo de bases de datos que soportan funcionamientos ligados a la gestión del taller y de los usuarios.</a:t>
          </a:r>
          <a:endParaRPr lang="en-US" sz="1400" kern="1200"/>
        </a:p>
      </dsp:txBody>
      <dsp:txXfrm>
        <a:off x="1814259" y="3927640"/>
        <a:ext cx="4357688" cy="1570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353E-AB98-4CE5-9DD0-FC243663D404}">
      <dsp:nvSpPr>
        <dsp:cNvPr id="0" name=""/>
        <dsp:cNvSpPr/>
      </dsp:nvSpPr>
      <dsp:spPr>
        <a:xfrm>
          <a:off x="0" y="334094"/>
          <a:ext cx="5715000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900" kern="1200" dirty="0"/>
            <a:t>Gestión y Metodologías de Trabajo </a:t>
          </a:r>
          <a:endParaRPr lang="en-US" sz="3900" kern="1200" dirty="0"/>
        </a:p>
      </dsp:txBody>
      <dsp:txXfrm>
        <a:off x="73507" y="407601"/>
        <a:ext cx="5567986" cy="1358776"/>
      </dsp:txXfrm>
    </dsp:sp>
    <dsp:sp modelId="{B9670C26-DF65-4E74-A613-6E64D64A1692}">
      <dsp:nvSpPr>
        <dsp:cNvPr id="0" name=""/>
        <dsp:cNvSpPr/>
      </dsp:nvSpPr>
      <dsp:spPr>
        <a:xfrm>
          <a:off x="0" y="1952204"/>
          <a:ext cx="5715000" cy="1505790"/>
        </a:xfrm>
        <a:prstGeom prst="roundRect">
          <a:avLst/>
        </a:prstGeom>
        <a:solidFill>
          <a:schemeClr val="accent2">
            <a:hueOff val="-203605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900" kern="1200"/>
            <a:t>Ingeniería de Software y Programación</a:t>
          </a:r>
          <a:endParaRPr lang="en-US" sz="3900" kern="1200"/>
        </a:p>
      </dsp:txBody>
      <dsp:txXfrm>
        <a:off x="73507" y="2025711"/>
        <a:ext cx="5567986" cy="1358776"/>
      </dsp:txXfrm>
    </dsp:sp>
    <dsp:sp modelId="{E0508BC2-B792-4614-A018-447013910887}">
      <dsp:nvSpPr>
        <dsp:cNvPr id="0" name=""/>
        <dsp:cNvSpPr/>
      </dsp:nvSpPr>
      <dsp:spPr>
        <a:xfrm>
          <a:off x="0" y="3570315"/>
          <a:ext cx="5715000" cy="1505790"/>
        </a:xfrm>
        <a:prstGeom prst="roundRect">
          <a:avLst/>
        </a:prstGeom>
        <a:solidFill>
          <a:schemeClr val="accent2">
            <a:hueOff val="-407211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900" kern="1200"/>
            <a:t>Bases de Datos y Arquitectura de Software </a:t>
          </a:r>
          <a:endParaRPr lang="en-US" sz="3900" kern="1200"/>
        </a:p>
      </dsp:txBody>
      <dsp:txXfrm>
        <a:off x="73507" y="3643822"/>
        <a:ext cx="5567986" cy="1358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89B1F-F986-42ED-8A6A-C6FA9299DADA}">
      <dsp:nvSpPr>
        <dsp:cNvPr id="0" name=""/>
        <dsp:cNvSpPr/>
      </dsp:nvSpPr>
      <dsp:spPr>
        <a:xfrm>
          <a:off x="442176" y="634633"/>
          <a:ext cx="716660" cy="71666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EB5BF-337D-41BC-8AD2-A51E2635085C}">
      <dsp:nvSpPr>
        <dsp:cNvPr id="0" name=""/>
        <dsp:cNvSpPr/>
      </dsp:nvSpPr>
      <dsp:spPr>
        <a:xfrm>
          <a:off x="4217" y="1775457"/>
          <a:ext cx="1592578" cy="16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/>
            <a:t>Tiempo disponible</a:t>
          </a:r>
          <a:r>
            <a:rPr lang="es-CL" sz="1600" kern="1200"/>
            <a:t> 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/>
            <a:t>- 10 semanas</a:t>
          </a:r>
          <a:br>
            <a:rPr lang="es-CL" sz="1600" kern="1200"/>
          </a:br>
          <a:endParaRPr lang="en-US" sz="1600" kern="1200" dirty="0"/>
        </a:p>
      </dsp:txBody>
      <dsp:txXfrm>
        <a:off x="4217" y="1775457"/>
        <a:ext cx="1592578" cy="1686692"/>
      </dsp:txXfrm>
    </dsp:sp>
    <dsp:sp modelId="{B902536B-F404-43A6-A85D-54ACDDAC1666}">
      <dsp:nvSpPr>
        <dsp:cNvPr id="0" name=""/>
        <dsp:cNvSpPr/>
      </dsp:nvSpPr>
      <dsp:spPr>
        <a:xfrm>
          <a:off x="2313455" y="634633"/>
          <a:ext cx="716660" cy="716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9A78B-7FC6-4028-8819-7B12C068F663}">
      <dsp:nvSpPr>
        <dsp:cNvPr id="0" name=""/>
        <dsp:cNvSpPr/>
      </dsp:nvSpPr>
      <dsp:spPr>
        <a:xfrm>
          <a:off x="1875496" y="1775457"/>
          <a:ext cx="1592578" cy="16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/>
            <a:t>Horas de trabajo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/>
            <a:t>- Horas semanales (3)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/>
            <a:t>- Tiempo libre adicional.</a:t>
          </a:r>
          <a:br>
            <a:rPr lang="es-CL" sz="1600" kern="1200"/>
          </a:br>
          <a:endParaRPr lang="en-US" sz="1600" kern="1200" dirty="0"/>
        </a:p>
      </dsp:txBody>
      <dsp:txXfrm>
        <a:off x="1875496" y="1775457"/>
        <a:ext cx="1592578" cy="1686692"/>
      </dsp:txXfrm>
    </dsp:sp>
    <dsp:sp modelId="{C4B22655-4A0D-412F-8F5E-A5568FA1B892}">
      <dsp:nvSpPr>
        <dsp:cNvPr id="0" name=""/>
        <dsp:cNvSpPr/>
      </dsp:nvSpPr>
      <dsp:spPr>
        <a:xfrm>
          <a:off x="4184735" y="634633"/>
          <a:ext cx="716660" cy="716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84B96-F18B-444F-9ECD-1C70886AEF49}">
      <dsp:nvSpPr>
        <dsp:cNvPr id="0" name=""/>
        <dsp:cNvSpPr/>
      </dsp:nvSpPr>
      <dsp:spPr>
        <a:xfrm>
          <a:off x="3746776" y="1775457"/>
          <a:ext cx="1592578" cy="16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/>
            <a:t>Recursos</a:t>
          </a:r>
          <a:r>
            <a:rPr lang="es-CL" sz="1600" kern="1200"/>
            <a:t> 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/>
            <a:t>- Computador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/>
            <a:t>- Tecnologías gratuitas y de código abierto.</a:t>
          </a:r>
          <a:br>
            <a:rPr lang="es-CL" sz="1600" kern="1200"/>
          </a:br>
          <a:endParaRPr lang="en-US" sz="1600" kern="1200" dirty="0"/>
        </a:p>
      </dsp:txBody>
      <dsp:txXfrm>
        <a:off x="3746776" y="1775457"/>
        <a:ext cx="1592578" cy="1686692"/>
      </dsp:txXfrm>
    </dsp:sp>
    <dsp:sp modelId="{4C69B698-FB81-4647-AFF2-8601898BC8C4}">
      <dsp:nvSpPr>
        <dsp:cNvPr id="0" name=""/>
        <dsp:cNvSpPr/>
      </dsp:nvSpPr>
      <dsp:spPr>
        <a:xfrm>
          <a:off x="6056014" y="634633"/>
          <a:ext cx="716660" cy="716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F7252-A534-46B9-9EAA-86E3C713F990}">
      <dsp:nvSpPr>
        <dsp:cNvPr id="0" name=""/>
        <dsp:cNvSpPr/>
      </dsp:nvSpPr>
      <dsp:spPr>
        <a:xfrm>
          <a:off x="5618055" y="1775457"/>
          <a:ext cx="1592578" cy="16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/>
            <a:t>Apoyo externo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/>
            <a:t> - Reuniones.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/>
            <a:t>- Documentos.</a:t>
          </a:r>
          <a:br>
            <a:rPr lang="es-CL" sz="1600" kern="1200"/>
          </a:br>
          <a:endParaRPr lang="en-US" sz="1600" kern="1200" dirty="0"/>
        </a:p>
      </dsp:txBody>
      <dsp:txXfrm>
        <a:off x="5618055" y="1775457"/>
        <a:ext cx="1592578" cy="1686692"/>
      </dsp:txXfrm>
    </dsp:sp>
    <dsp:sp modelId="{72676B73-58E6-4DE6-ACCC-4CE2AD4E5277}">
      <dsp:nvSpPr>
        <dsp:cNvPr id="0" name=""/>
        <dsp:cNvSpPr/>
      </dsp:nvSpPr>
      <dsp:spPr>
        <a:xfrm>
          <a:off x="7927293" y="634633"/>
          <a:ext cx="716660" cy="7166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9F616-03D4-42C0-BADA-B744314923A9}">
      <dsp:nvSpPr>
        <dsp:cNvPr id="0" name=""/>
        <dsp:cNvSpPr/>
      </dsp:nvSpPr>
      <dsp:spPr>
        <a:xfrm>
          <a:off x="7489334" y="1775457"/>
          <a:ext cx="1592578" cy="16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/>
            <a:t>Facilitadores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/>
            <a:t> - Claridad del problema.</a:t>
          </a:r>
          <a:endParaRPr lang="en-US" sz="1600" kern="1200" dirty="0"/>
        </a:p>
      </dsp:txBody>
      <dsp:txXfrm>
        <a:off x="7489334" y="1775457"/>
        <a:ext cx="1592578" cy="1686692"/>
      </dsp:txXfrm>
    </dsp:sp>
    <dsp:sp modelId="{B576FCA0-3080-491F-B17C-17C3C8C1C3F9}">
      <dsp:nvSpPr>
        <dsp:cNvPr id="0" name=""/>
        <dsp:cNvSpPr/>
      </dsp:nvSpPr>
      <dsp:spPr>
        <a:xfrm>
          <a:off x="9798573" y="634633"/>
          <a:ext cx="716660" cy="7166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9E91E-05D3-4A6C-92A0-7B367A8F1211}">
      <dsp:nvSpPr>
        <dsp:cNvPr id="0" name=""/>
        <dsp:cNvSpPr/>
      </dsp:nvSpPr>
      <dsp:spPr>
        <a:xfrm>
          <a:off x="9360614" y="1775457"/>
          <a:ext cx="1592578" cy="16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/>
            <a:t>Riesgos</a:t>
          </a:r>
          <a:r>
            <a:rPr lang="es-CL" sz="1600" kern="1200"/>
            <a:t> 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/>
            <a:t>- Resistencia al cambio.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/>
            <a:t> - Comunicación limitada.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/>
            <a:t>- Tiempo.</a:t>
          </a:r>
          <a:br>
            <a:rPr lang="es-CL" sz="1600" kern="1200"/>
          </a:br>
          <a:endParaRPr lang="en-US" sz="1600" kern="1200" dirty="0"/>
        </a:p>
      </dsp:txBody>
      <dsp:txXfrm>
        <a:off x="9360614" y="1775457"/>
        <a:ext cx="1592578" cy="1686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1B90E-5930-41C8-9FB6-09489ED38101}" type="datetimeFigureOut">
              <a:rPr lang="es-CL" smtClean="0"/>
              <a:t>01-09-2025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B150-59DB-4097-99C6-6E66E9B016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506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8B150-59DB-4097-99C6-6E66E9B016E8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9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0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8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Mapa de colores en el cielo&#10;&#10;El contenido generado por IA puede ser incorrecto.">
            <a:extLst>
              <a:ext uri="{FF2B5EF4-FFF2-40B4-BE49-F238E27FC236}">
                <a16:creationId xmlns:a16="http://schemas.microsoft.com/office/drawing/2014/main" xmlns="" id="{16323832-3878-D5CB-AB0C-31E697DF5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6000"/>
                    </a14:imgEffect>
                  </a14:imgLayer>
                </a14:imgProps>
              </a:ext>
            </a:extLst>
          </a:blip>
          <a:srcRect t="2968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21F66AB-6D67-4C86-A415-0B6E4EEC5A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D910DC-44F1-74AA-3698-0E0E8F6AD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es-419" sz="6800" dirty="0"/>
              <a:t>Proyecto APT</a:t>
            </a:r>
            <a:endParaRPr lang="es-CL" sz="6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570ACD1-99BC-A7E7-3AAE-AF591A203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6" y="3322622"/>
            <a:ext cx="4593191" cy="2857898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s-419" dirty="0"/>
              <a:t>Integrantes: Benjamín Díaz y Marco Peña.</a:t>
            </a:r>
          </a:p>
          <a:p>
            <a:pPr>
              <a:lnSpc>
                <a:spcPct val="100000"/>
              </a:lnSpc>
            </a:pPr>
            <a:r>
              <a:rPr lang="es-419" dirty="0"/>
              <a:t>Sección: 003D (</a:t>
            </a:r>
            <a:r>
              <a:rPr lang="es-419" dirty="0" err="1"/>
              <a:t>Capstone</a:t>
            </a:r>
            <a:r>
              <a:rPr lang="es-419" dirty="0"/>
              <a:t>).</a:t>
            </a:r>
          </a:p>
          <a:p>
            <a:pPr>
              <a:lnSpc>
                <a:spcPct val="100000"/>
              </a:lnSpc>
            </a:pPr>
            <a:r>
              <a:rPr lang="es-419" dirty="0"/>
              <a:t>Profesor: Fabian Alejandro </a:t>
            </a:r>
            <a:r>
              <a:rPr lang="es-419" dirty="0" err="1"/>
              <a:t>Alvarez</a:t>
            </a:r>
            <a:r>
              <a:rPr lang="es-419" dirty="0"/>
              <a:t> Montenegro.</a:t>
            </a:r>
            <a:endParaRPr lang="es-C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B66F5E1-B07D-4718-F4B4-5FCE4B7E8F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26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300D4B-125A-14CB-5C2C-B1762D21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040" y="835646"/>
            <a:ext cx="6329518" cy="726656"/>
          </a:xfrm>
        </p:spPr>
        <p:txBody>
          <a:bodyPr>
            <a:noAutofit/>
          </a:bodyPr>
          <a:lstStyle/>
          <a:p>
            <a:r>
              <a:rPr lang="es-419" sz="3100" dirty="0"/>
              <a:t>¿En que consiste el proyecto?</a:t>
            </a:r>
            <a:endParaRPr lang="es-CL" sz="3100" dirty="0"/>
          </a:p>
        </p:txBody>
      </p:sp>
      <p:pic>
        <p:nvPicPr>
          <p:cNvPr id="4" name="Picture 2" descr="PepsiCo Chile anuncia medidas para hacer su centro de distribución más  sustentable - La Tercera">
            <a:extLst>
              <a:ext uri="{FF2B5EF4-FFF2-40B4-BE49-F238E27FC236}">
                <a16:creationId xmlns:a16="http://schemas.microsoft.com/office/drawing/2014/main" xmlns="" id="{F5E8232D-4570-BBBC-C738-09F437FF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r="37120"/>
          <a:stretch>
            <a:fillRect/>
          </a:stretch>
        </p:blipFill>
        <p:spPr bwMode="auto">
          <a:xfrm>
            <a:off x="20" y="10"/>
            <a:ext cx="604416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11FC409-B3C2-4F68-865C-C5333D6F27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810270D-76A7-44B3-9746-7EDF57886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xmlns="" id="{4CF60026-E538-0CAC-EFF0-58F30D150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656649"/>
              </p:ext>
            </p:extLst>
          </p:nvPr>
        </p:nvGraphicFramePr>
        <p:xfrm>
          <a:off x="6696185" y="1822029"/>
          <a:ext cx="4878805" cy="408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4152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xmlns="" id="{F68B2C62-7648-4430-90D5-AE0F252AF1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31008F-DF60-C62F-BDAD-F6B9F783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3914776" cy="3977269"/>
          </a:xfrm>
        </p:spPr>
        <p:txBody>
          <a:bodyPr>
            <a:normAutofit/>
          </a:bodyPr>
          <a:lstStyle/>
          <a:p>
            <a:r>
              <a:rPr lang="es-419" dirty="0"/>
              <a:t>Relevancia</a:t>
            </a:r>
            <a:endParaRPr lang="es-CL" dirty="0"/>
          </a:p>
        </p:txBody>
      </p:sp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xmlns="" id="{4BFD5B9F-5FB6-467D-83D5-DF82F19073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1" name="Marcador de contenido 2">
            <a:extLst>
              <a:ext uri="{FF2B5EF4-FFF2-40B4-BE49-F238E27FC236}">
                <a16:creationId xmlns:a16="http://schemas.microsoft.com/office/drawing/2014/main" xmlns="" id="{9C5D8D1C-0268-711A-6E28-17B44A0EF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483581"/>
              </p:ext>
            </p:extLst>
          </p:nvPr>
        </p:nvGraphicFramePr>
        <p:xfrm>
          <a:off x="562000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4" name="Picture 6" descr="Importante - Iconos gratis de comunicaciones">
            <a:extLst>
              <a:ext uri="{FF2B5EF4-FFF2-40B4-BE49-F238E27FC236}">
                <a16:creationId xmlns:a16="http://schemas.microsoft.com/office/drawing/2014/main" xmlns="" id="{5C67E4E6-0FED-2CAA-9385-20FE079B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49" y="2895198"/>
            <a:ext cx="3238902" cy="323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148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6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66D01967-9940-9CAA-44D8-ED8C5B00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xmlns="" id="{F68B2C62-7648-4430-90D5-AE0F252AF1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47677A-38B2-B47B-14A0-0BB79A81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s-419" dirty="0"/>
              <a:t>Relación con el perfil de egreso</a:t>
            </a:r>
            <a:endParaRPr lang="es-CL" dirty="0"/>
          </a:p>
        </p:txBody>
      </p:sp>
      <p:cxnSp>
        <p:nvCxnSpPr>
          <p:cNvPr id="37" name="Straight Connector 33">
            <a:extLst>
              <a:ext uri="{FF2B5EF4-FFF2-40B4-BE49-F238E27FC236}">
                <a16:creationId xmlns:a16="http://schemas.microsoft.com/office/drawing/2014/main" xmlns="" id="{4BFD5B9F-5FB6-467D-83D5-DF82F19073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Marcador de contenido 6">
            <a:extLst>
              <a:ext uri="{FF2B5EF4-FFF2-40B4-BE49-F238E27FC236}">
                <a16:creationId xmlns:a16="http://schemas.microsoft.com/office/drawing/2014/main" xmlns="" id="{8A5200C2-70D6-5ADB-C602-34C94AB30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65570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4E3601B4-6B4A-B7DE-87A0-52A7B9CD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98" y="3755253"/>
            <a:ext cx="3980566" cy="253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65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985184E4-C93A-4E34-8365-1886AAC5DE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564B5BF-BEF1-E584-F6E2-573F2F67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s-419" sz="3700" dirty="0"/>
              <a:t>Relación con los intereses profesionales</a:t>
            </a:r>
            <a:endParaRPr lang="es-CL" sz="37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AB0D40B-37F7-4F1F-B956-AFC12066AB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xmlns="" id="{6F25D5B7-887B-2E78-7947-E611266C5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398340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3" name="Picture 3">
            <a:extLst>
              <a:ext uri="{FF2B5EF4-FFF2-40B4-BE49-F238E27FC236}">
                <a16:creationId xmlns:a16="http://schemas.microsoft.com/office/drawing/2014/main" xmlns="" id="{3DF9E68B-A3A7-2DD5-CF2C-BAB69467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5" y="3648721"/>
            <a:ext cx="4052124" cy="245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119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68B2C62-7648-4430-90D5-AE0F252AF1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3C40C0-6A2F-81CD-8723-00CCA079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419"/>
              <a:t>Factibilidad del proyecto</a:t>
            </a:r>
            <a:endParaRPr lang="es-C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AD0195E-7F27-4D06-9427-0C121D721A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D74C2FC-3228-4FC1-B97B-87AD35508D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xmlns="" id="{F7C4FB44-0FCB-2454-A839-CEA5AE913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801048"/>
              </p:ext>
            </p:extLst>
          </p:nvPr>
        </p:nvGraphicFramePr>
        <p:xfrm>
          <a:off x="434490" y="2065256"/>
          <a:ext cx="10957410" cy="409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6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Picture 4" descr="Bolígrafo situado en la parte superior de una línea de firma">
            <a:extLst>
              <a:ext uri="{FF2B5EF4-FFF2-40B4-BE49-F238E27FC236}">
                <a16:creationId xmlns:a16="http://schemas.microsoft.com/office/drawing/2014/main" xmlns="" id="{E4571D1E-E875-A3B8-CD18-F1A1EDA1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21F66AB-6D67-4C86-A415-0B6E4EEC5A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DF5FE0-02E3-1635-CB5D-1CD1346B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86" y="908651"/>
            <a:ext cx="5230366" cy="4005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800" dirty="0"/>
              <a:t>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66F5E1-B07D-4718-F4B4-5FCE4B7E8F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1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259D6C-0876-47AB-B36A-9418E5F9CD39}">
  <we:reference id="wa104379997" version="3.0.0.0" store="es-E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233</Words>
  <Application>Microsoft Office PowerPoint</Application>
  <PresentationFormat>Personalizado</PresentationFormat>
  <Paragraphs>42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ChronicleVTI</vt:lpstr>
      <vt:lpstr>Proyecto APT</vt:lpstr>
      <vt:lpstr>¿En que consiste el proyecto?</vt:lpstr>
      <vt:lpstr>Relevancia</vt:lpstr>
      <vt:lpstr>Relación con el perfil de egreso</vt:lpstr>
      <vt:lpstr>Relación con los intereses profesionales</vt:lpstr>
      <vt:lpstr>Factibilidad del proyecto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APT</dc:title>
  <dc:creator>MARCO . PENA CASTILLO</dc:creator>
  <cp:lastModifiedBy>Benjamin</cp:lastModifiedBy>
  <cp:revision>7</cp:revision>
  <dcterms:created xsi:type="dcterms:W3CDTF">2025-08-29T23:25:11Z</dcterms:created>
  <dcterms:modified xsi:type="dcterms:W3CDTF">2025-09-02T03:33:22Z</dcterms:modified>
</cp:coreProperties>
</file>