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4" r:id="rId4"/>
    <p:sldId id="305" r:id="rId5"/>
    <p:sldId id="266" r:id="rId6"/>
    <p:sldId id="303" r:id="rId7"/>
    <p:sldId id="267" r:id="rId8"/>
    <p:sldId id="268" r:id="rId9"/>
    <p:sldId id="304" r:id="rId10"/>
    <p:sldId id="269" r:id="rId11"/>
    <p:sldId id="270" r:id="rId12"/>
    <p:sldId id="271" r:id="rId13"/>
    <p:sldId id="272" r:id="rId14"/>
    <p:sldId id="273" r:id="rId15"/>
    <p:sldId id="258" r:id="rId16"/>
    <p:sldId id="259" r:id="rId17"/>
    <p:sldId id="260" r:id="rId18"/>
    <p:sldId id="261" r:id="rId19"/>
    <p:sldId id="262" r:id="rId20"/>
    <p:sldId id="275" r:id="rId21"/>
    <p:sldId id="263" r:id="rId22"/>
    <p:sldId id="265" r:id="rId23"/>
    <p:sldId id="274" r:id="rId24"/>
    <p:sldId id="277" r:id="rId25"/>
    <p:sldId id="280" r:id="rId26"/>
    <p:sldId id="30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81" r:id="rId44"/>
    <p:sldId id="282" r:id="rId45"/>
    <p:sldId id="283" r:id="rId46"/>
    <p:sldId id="284" r:id="rId47"/>
    <p:sldId id="306" r:id="rId48"/>
    <p:sldId id="307" r:id="rId49"/>
    <p:sldId id="308" r:id="rId50"/>
    <p:sldId id="309" r:id="rId51"/>
    <p:sldId id="310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2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29AB-DF6B-42CE-A9A9-230531A1BCB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974C-5368-4F22-80D2-F37EF450C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23BB-B624-4253-580B-D1D1F560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7FD5D-ED6D-CF11-68C2-E69FFB0A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AC9B-9ECA-681F-9764-CA415F1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6236-5127-4A05-675B-A0584E2B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7DD93-B012-C769-57E4-8638DB21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B01B-A091-0287-4F26-9EA2AD2D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C3991-A6CC-BABC-3A1F-E735D99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76BC4-BD98-6239-399B-2C3A47D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C4B93-74A4-D89E-B2BC-22860E35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1B4A0-57A5-6624-1C58-25196D8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EB37E-A17B-65A1-A0FA-A096D7BAC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C72BD-A784-F540-22D5-C253C05CA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17133-5A8B-2283-C0A3-64EB44B5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E6B3C-8D3D-BC49-BF66-785A33D1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1E2B6-1534-2F15-3DC5-5D7565AF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A27A7-E057-4A40-FB7D-ACA2DCED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7565-A565-536F-809C-45874A72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6E97B-2DFC-46FB-4C21-908B987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B0900-ADFF-0087-8C9F-544DDB40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D364-0C05-57E4-B2BC-0E1EA50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CA30-6550-2EE4-377B-9612F373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45016-2FA0-7528-59BB-8EA064B6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6BD55-C4D3-80C9-76AD-C24854ED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8F3C-56D7-A81C-9442-1338B23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C21DE-D791-84E1-544E-44755440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A6361-F765-8CE9-B483-1FE03609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4FD3-73AD-48C8-5D07-DCBF165D9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F057E-E018-70D5-1C67-746F16BE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8D6C7-A4A5-5D22-C9D2-ED71A724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ED9E1-544E-3D2C-A307-16CD8443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8828A-8ABB-A526-3C5B-682D96AC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4050-9F74-147A-E5A3-F54DAB0F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487C6-2666-37C9-8EAF-3BA3AEF7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88FFD-94F6-EF9A-CFA3-ED6DAE52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B9CF8-F0A1-0A0F-961D-790BE14B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E094B-BD78-F800-EA41-6CD2C02A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79A2E-8A77-6913-8C9B-20FD655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3EE17-6CC3-9E20-2335-D20F43B1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AE8DB-5BA0-ADE1-ACC3-D07B5195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4C374-B075-0083-EE63-3D03A0B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2EA5D-E646-2A61-7FF4-5B3D539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6B0AE-17FA-80C6-D8CF-3A76846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BD717-3E92-15DA-73E5-641AD40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87BB8-C2F0-4D98-783D-47682C01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DC2B1-4BFE-0F2F-7AC6-874D6B7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C3701-2788-34DC-8093-BABFA124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21C2-392C-5928-55F7-9DF8D628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EB603-4A0C-54B1-F5DC-CAE6DAAE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DA42C-BEE1-EFA4-914D-109DB812A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3E225-4FE5-25AB-D556-30627FF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F643F-52D5-29C2-642F-E69530CD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58AE7-3BF4-FFC5-1F36-096F5F5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E537-E96D-02DD-F285-C197FDA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C1D6C-60AD-9D11-35E4-1BDC39253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31C34-E9ED-88EA-696A-0333089FD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C0C9C-BFED-7EDB-512F-3171BA0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70037-1C95-A777-7D06-7E22963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AD5F4-744B-C262-6BF5-B08B3559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5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22E88-8165-8B15-96EA-232D3B61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447A0-0149-169F-B930-E6B59B01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758DD-9757-1DB8-3AA1-A187FEE0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C12DF-08E4-4AFC-9C6E-B0D14505573A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660C9-935C-7A55-54C8-381471A3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69828-263E-1984-2B63-FD79AF0F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F3BA6-CA8A-4CBD-AF10-289E4B75A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5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C6AD-9126-69CC-AEE8-8A6D419C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메모리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26B7D-B7A1-7847-D9CE-A64C3B88D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err="1"/>
              <a:t>노훈철</a:t>
            </a:r>
            <a:endParaRPr lang="en-US" altLang="ko-KR"/>
          </a:p>
          <a:p>
            <a:r>
              <a:rPr lang="en-US" altLang="ko-KR"/>
              <a:t>(2024.8.12~)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7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6DEC1D-50B7-E39C-F262-27168260F257}"/>
              </a:ext>
            </a:extLst>
          </p:cNvPr>
          <p:cNvSpPr/>
          <p:nvPr/>
        </p:nvSpPr>
        <p:spPr>
          <a:xfrm>
            <a:off x="1875734" y="99614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F3FC6-9253-AD93-ED53-D90FAF6D5A1D}"/>
              </a:ext>
            </a:extLst>
          </p:cNvPr>
          <p:cNvSpPr/>
          <p:nvPr/>
        </p:nvSpPr>
        <p:spPr>
          <a:xfrm>
            <a:off x="1401098" y="247993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B5CE2-A252-46D4-1489-2EEC37C8225F}"/>
              </a:ext>
            </a:extLst>
          </p:cNvPr>
          <p:cNvSpPr/>
          <p:nvPr/>
        </p:nvSpPr>
        <p:spPr>
          <a:xfrm>
            <a:off x="7840554" y="48036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5A7C6E-ACA6-DC68-C7C2-6D483DF0989C}"/>
              </a:ext>
            </a:extLst>
          </p:cNvPr>
          <p:cNvSpPr/>
          <p:nvPr/>
        </p:nvSpPr>
        <p:spPr>
          <a:xfrm>
            <a:off x="7840554" y="81002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46BD0-CFC4-D2EC-F7B8-40CD356EAB5C}"/>
              </a:ext>
            </a:extLst>
          </p:cNvPr>
          <p:cNvSpPr/>
          <p:nvPr/>
        </p:nvSpPr>
        <p:spPr>
          <a:xfrm>
            <a:off x="7840554" y="1885335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6A140-338A-7822-E346-719DD5D82EB4}"/>
              </a:ext>
            </a:extLst>
          </p:cNvPr>
          <p:cNvSpPr/>
          <p:nvPr/>
        </p:nvSpPr>
        <p:spPr>
          <a:xfrm>
            <a:off x="7840554" y="2214991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4A477C-C88D-C1F4-65BD-A9FAAED1F3A7}"/>
              </a:ext>
            </a:extLst>
          </p:cNvPr>
          <p:cNvSpPr/>
          <p:nvPr/>
        </p:nvSpPr>
        <p:spPr>
          <a:xfrm>
            <a:off x="7840554" y="3211369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030780-9852-2DB6-773B-D36DDD6233FF}"/>
              </a:ext>
            </a:extLst>
          </p:cNvPr>
          <p:cNvSpPr/>
          <p:nvPr/>
        </p:nvSpPr>
        <p:spPr>
          <a:xfrm>
            <a:off x="7840554" y="3541025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C243A1-7082-4CE2-CD06-74182C918FEE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2479937"/>
            <a:ext cx="5373328" cy="126559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7ED88B-EC38-6000-628F-41C88CDF74A4}"/>
              </a:ext>
            </a:extLst>
          </p:cNvPr>
          <p:cNvSpPr txBox="1"/>
          <p:nvPr/>
        </p:nvSpPr>
        <p:spPr>
          <a:xfrm>
            <a:off x="7840554" y="4425940"/>
            <a:ext cx="347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재활용 페이지들을 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CF44F-023D-1159-2EF9-015E0E7B9D22}"/>
              </a:ext>
            </a:extLst>
          </p:cNvPr>
          <p:cNvSpPr txBox="1"/>
          <p:nvPr/>
        </p:nvSpPr>
        <p:spPr>
          <a:xfrm>
            <a:off x="4984955" y="5330272"/>
            <a:ext cx="618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16</a:t>
            </a:r>
            <a:r>
              <a:rPr lang="ko-KR" altLang="en-US"/>
              <a:t>바이트 데이터의 위치는 결코 변하지 않는다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물리메모리상</a:t>
            </a:r>
            <a:r>
              <a:rPr lang="en-US" altLang="ko-KR"/>
              <a:t>)</a:t>
            </a:r>
          </a:p>
          <a:p>
            <a:r>
              <a:rPr lang="ko-KR" altLang="en-US"/>
              <a:t>우리는 항상 초기에 </a:t>
            </a:r>
            <a:r>
              <a:rPr lang="en-US" altLang="ko-KR"/>
              <a:t>malloc</a:t>
            </a:r>
            <a:r>
              <a:rPr lang="ko-KR" altLang="en-US"/>
              <a:t>으로 할당했던 큰 메모리를 가지고 있을 것이기 때문에</a:t>
            </a:r>
            <a:r>
              <a:rPr lang="en-US" altLang="ko-KR"/>
              <a:t>, 3</a:t>
            </a:r>
            <a:r>
              <a:rPr lang="ko-KR" altLang="en-US"/>
              <a:t>개의 데이터에 언제든 접근가능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FB64C9-BF84-7ACE-B406-174633712C7A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E08C30-4A85-7A65-5276-1D2B86C82B4E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588A4EB-94FC-E2B6-9D55-5B5DC320BDF3}"/>
              </a:ext>
            </a:extLst>
          </p:cNvPr>
          <p:cNvCxnSpPr>
            <a:cxnSpLocks/>
          </p:cNvCxnSpPr>
          <p:nvPr/>
        </p:nvCxnSpPr>
        <p:spPr>
          <a:xfrm>
            <a:off x="2169357" y="993292"/>
            <a:ext cx="5671197" cy="221807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D72E2B-4C3A-CC63-8214-86652106D2FF}"/>
              </a:ext>
            </a:extLst>
          </p:cNvPr>
          <p:cNvCxnSpPr>
            <a:cxnSpLocks/>
          </p:cNvCxnSpPr>
          <p:nvPr/>
        </p:nvCxnSpPr>
        <p:spPr>
          <a:xfrm>
            <a:off x="2169356" y="1273241"/>
            <a:ext cx="5671198" cy="317211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err="1"/>
              <a:t>arr_ptr</a:t>
            </a:r>
            <a:r>
              <a:rPr lang="en-US" altLang="ko-KR"/>
              <a:t>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35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NewPageArr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128848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9443" y="2669603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C54A8-6E5F-EBAE-320F-FBF83540969A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1138422" y="1482747"/>
            <a:ext cx="751388" cy="1351685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71438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812EA-38DE-8BD5-5878-54F872708FC5}"/>
              </a:ext>
            </a:extLst>
          </p:cNvPr>
          <p:cNvSpPr txBox="1"/>
          <p:nvPr/>
        </p:nvSpPr>
        <p:spPr>
          <a:xfrm>
            <a:off x="4680154" y="511895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arr_ptr</a:t>
            </a:r>
            <a:r>
              <a:rPr lang="en-US" altLang="ko-KR"/>
              <a:t>-&gt;</a:t>
            </a:r>
            <a:r>
              <a:rPr lang="en-US" altLang="ko-KR" err="1"/>
              <a:t>push_back</a:t>
            </a:r>
            <a:r>
              <a:rPr lang="en-US" altLang="ko-KR"/>
              <a:t>((void</a:t>
            </a:r>
            <a:r>
              <a:rPr lang="ko-KR" altLang="en-US"/>
              <a:t>*</a:t>
            </a:r>
            <a:r>
              <a:rPr lang="en-US" altLang="ko-KR"/>
              <a:t>)</a:t>
            </a:r>
            <a:r>
              <a:rPr lang="en-US" altLang="ko-KR" err="1"/>
              <a:t>tempptr</a:t>
            </a:r>
            <a:r>
              <a:rPr lang="en-US" altLang="ko-KR"/>
              <a:t>, 8);</a:t>
            </a:r>
          </a:p>
          <a:p>
            <a:r>
              <a:rPr lang="en-US" altLang="ko-KR"/>
              <a:t>//.. Repeat 513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A134A-69DC-64F4-9A70-6936015E21EC}"/>
              </a:ext>
            </a:extLst>
          </p:cNvPr>
          <p:cNvSpPr/>
          <p:nvPr/>
        </p:nvSpPr>
        <p:spPr>
          <a:xfrm>
            <a:off x="8436079" y="1437792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[3] (16byte)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75EE6-46C0-4B2E-0A2E-E071468A34D7}"/>
              </a:ext>
            </a:extLst>
          </p:cNvPr>
          <p:cNvSpPr/>
          <p:nvPr/>
        </p:nvSpPr>
        <p:spPr>
          <a:xfrm>
            <a:off x="8436079" y="1767448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513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1024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45031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DA455D-42AC-1F0A-1434-538028B07D45}"/>
              </a:ext>
            </a:extLst>
          </p:cNvPr>
          <p:cNvCxnSpPr>
            <a:cxnSpLocks/>
          </p:cNvCxnSpPr>
          <p:nvPr/>
        </p:nvCxnSpPr>
        <p:spPr>
          <a:xfrm flipH="1">
            <a:off x="3711678" y="1946787"/>
            <a:ext cx="5756787" cy="205233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D214C8-6D24-5D18-CA8F-374D9C84C727}"/>
              </a:ext>
            </a:extLst>
          </p:cNvPr>
          <p:cNvCxnSpPr>
            <a:cxnSpLocks/>
          </p:cNvCxnSpPr>
          <p:nvPr/>
        </p:nvCxnSpPr>
        <p:spPr>
          <a:xfrm>
            <a:off x="2271714" y="1361462"/>
            <a:ext cx="6164365" cy="7633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3999121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07916C-4F3C-2326-9021-08A527AB84E7}"/>
              </a:ext>
            </a:extLst>
          </p:cNvPr>
          <p:cNvSpPr/>
          <p:nvPr/>
        </p:nvSpPr>
        <p:spPr>
          <a:xfrm>
            <a:off x="1472511" y="4043918"/>
            <a:ext cx="2155592" cy="71489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008A52-576F-0B46-FAB8-85CF447D07BD}"/>
              </a:ext>
            </a:extLst>
          </p:cNvPr>
          <p:cNvCxnSpPr>
            <a:cxnSpLocks/>
          </p:cNvCxnSpPr>
          <p:nvPr/>
        </p:nvCxnSpPr>
        <p:spPr>
          <a:xfrm>
            <a:off x="2507226" y="3756344"/>
            <a:ext cx="0" cy="61670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819AC0-AE9B-35B9-9FAC-D810BC23A930}"/>
              </a:ext>
            </a:extLst>
          </p:cNvPr>
          <p:cNvSpPr txBox="1"/>
          <p:nvPr/>
        </p:nvSpPr>
        <p:spPr>
          <a:xfrm>
            <a:off x="2550307" y="3986810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Copy!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214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894456"/>
            <a:ext cx="710046" cy="3787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63973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486B32-16F9-761B-99F7-904BD311D5D3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EDD22E-38EC-93BD-775F-E0140FAFA77A}"/>
              </a:ext>
            </a:extLst>
          </p:cNvPr>
          <p:cNvCxnSpPr>
            <a:cxnSpLocks/>
          </p:cNvCxnSpPr>
          <p:nvPr/>
        </p:nvCxnSpPr>
        <p:spPr>
          <a:xfrm>
            <a:off x="2271714" y="1621296"/>
            <a:ext cx="6164365" cy="105048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451111-2766-3B1D-2FF6-F25E89E5727B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BE1A6-6E3D-04A1-5F50-83EA341963B1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287C1-CF8F-9FBB-6897-F7140D5B76EF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8647B6-0FE3-CCE6-49A5-32FE102741C7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DF96D-8FAF-AF7E-5A18-7674917768CE}"/>
              </a:ext>
            </a:extLst>
          </p:cNvPr>
          <p:cNvSpPr/>
          <p:nvPr/>
        </p:nvSpPr>
        <p:spPr>
          <a:xfrm>
            <a:off x="1454502" y="1345608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6BF17-DC91-FB5A-0967-6409FA5488BD}"/>
              </a:ext>
            </a:extLst>
          </p:cNvPr>
          <p:cNvSpPr/>
          <p:nvPr/>
        </p:nvSpPr>
        <p:spPr>
          <a:xfrm>
            <a:off x="1787453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2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06FA8B-7066-E5BB-D46C-0E0B5F76EE98}"/>
              </a:ext>
            </a:extLst>
          </p:cNvPr>
          <p:cNvSpPr/>
          <p:nvPr/>
        </p:nvSpPr>
        <p:spPr>
          <a:xfrm>
            <a:off x="1401098" y="249110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B1F18-7EAA-FA02-176E-BF9C4CA1A099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26165-7BEF-21E3-2317-6F750CD3CEB2}"/>
              </a:ext>
            </a:extLst>
          </p:cNvPr>
          <p:cNvSpPr/>
          <p:nvPr/>
        </p:nvSpPr>
        <p:spPr>
          <a:xfrm>
            <a:off x="3907652" y="267178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F24E8E-726A-C8AB-5F47-5EE457695167}"/>
              </a:ext>
            </a:extLst>
          </p:cNvPr>
          <p:cNvSpPr/>
          <p:nvPr/>
        </p:nvSpPr>
        <p:spPr>
          <a:xfrm>
            <a:off x="3907652" y="300143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3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FB2801-90DD-F4BC-0045-1A8102EB8DD8}"/>
              </a:ext>
            </a:extLst>
          </p:cNvPr>
          <p:cNvSpPr/>
          <p:nvPr/>
        </p:nvSpPr>
        <p:spPr>
          <a:xfrm>
            <a:off x="3907652" y="4076751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72D82-1685-5B8D-BFD7-777C888A6876}"/>
              </a:ext>
            </a:extLst>
          </p:cNvPr>
          <p:cNvSpPr/>
          <p:nvPr/>
        </p:nvSpPr>
        <p:spPr>
          <a:xfrm>
            <a:off x="3907652" y="4406407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4</a:t>
            </a:r>
            <a:endParaRPr lang="en-US" altLang="ko-KR">
              <a:solidFill>
                <a:schemeClr val="accent4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=256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FFC84A-DC63-84D3-15CF-C6771CE0931E}"/>
              </a:ext>
            </a:extLst>
          </p:cNvPr>
          <p:cNvSpPr/>
          <p:nvPr/>
        </p:nvSpPr>
        <p:spPr>
          <a:xfrm>
            <a:off x="3907652" y="5402785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[2] 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55E308-EB46-57AA-19B7-92BCE71C2299}"/>
              </a:ext>
            </a:extLst>
          </p:cNvPr>
          <p:cNvSpPr/>
          <p:nvPr/>
        </p:nvSpPr>
        <p:spPr>
          <a:xfrm>
            <a:off x="3907652" y="5732441"/>
            <a:ext cx="3378052" cy="90433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</a:t>
            </a:r>
            <a:r>
              <a:rPr lang="en-US" altLang="ko-KR">
                <a:solidFill>
                  <a:schemeClr val="accent4"/>
                </a:solidFill>
              </a:rPr>
              <a:t>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8AB20-BF12-1EA2-172C-E5DBFF837E4F}"/>
              </a:ext>
            </a:extLst>
          </p:cNvPr>
          <p:cNvSpPr/>
          <p:nvPr/>
        </p:nvSpPr>
        <p:spPr>
          <a:xfrm>
            <a:off x="1889810" y="1344197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3</a:t>
            </a:r>
            <a:endParaRPr lang="ko-KR" altLang="en-US" sz="9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C965AC-31DF-1DB7-F741-3A19E2345B49}"/>
              </a:ext>
            </a:extLst>
          </p:cNvPr>
          <p:cNvSpPr/>
          <p:nvPr/>
        </p:nvSpPr>
        <p:spPr>
          <a:xfrm>
            <a:off x="1401098" y="326469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5BC8-FF59-8C8C-A02C-36C1320FAD56}"/>
              </a:ext>
            </a:extLst>
          </p:cNvPr>
          <p:cNvSpPr/>
          <p:nvPr/>
        </p:nvSpPr>
        <p:spPr>
          <a:xfrm>
            <a:off x="195431" y="948771"/>
            <a:ext cx="938979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57DA-0524-EF6A-0D7D-54C477B8172A}"/>
              </a:ext>
            </a:extLst>
          </p:cNvPr>
          <p:cNvSpPr/>
          <p:nvPr/>
        </p:nvSpPr>
        <p:spPr>
          <a:xfrm>
            <a:off x="1401098" y="4018784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NewPage[2]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[1024]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D5A80A-AB62-7290-B553-3573ED656689}"/>
              </a:ext>
            </a:extLst>
          </p:cNvPr>
          <p:cNvSpPr/>
          <p:nvPr/>
        </p:nvSpPr>
        <p:spPr>
          <a:xfrm>
            <a:off x="1441560" y="25410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15374E-62F1-419C-69D2-B56FC4436656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1134410" y="1113600"/>
            <a:ext cx="755400" cy="369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A107395-0314-A096-CAFD-333B101BEC70}"/>
              </a:ext>
            </a:extLst>
          </p:cNvPr>
          <p:cNvCxnSpPr>
            <a:cxnSpLocks/>
          </p:cNvCxnSpPr>
          <p:nvPr/>
        </p:nvCxnSpPr>
        <p:spPr>
          <a:xfrm>
            <a:off x="691052" y="2914119"/>
            <a:ext cx="731831" cy="36425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A37E996-8D99-936B-40D3-79D58C8F7EF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4920" y="2683636"/>
            <a:ext cx="776640" cy="218172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9A5923-8F3D-3CA5-39FB-27A2DA23EC0B}"/>
              </a:ext>
            </a:extLst>
          </p:cNvPr>
          <p:cNvSpPr txBox="1"/>
          <p:nvPr/>
        </p:nvSpPr>
        <p:spPr>
          <a:xfrm>
            <a:off x="4680154" y="511895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/>
              <a:t>arr_ptr2 = </a:t>
            </a:r>
            <a:r>
              <a:rPr lang="en-US" altLang="ko-KR" err="1"/>
              <a:t>Heaplump.AllocExpendArr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1B3E7-749D-63F6-DF7C-CEE2AE53AEED}"/>
              </a:ext>
            </a:extLst>
          </p:cNvPr>
          <p:cNvSpPr/>
          <p:nvPr/>
        </p:nvSpPr>
        <p:spPr>
          <a:xfrm>
            <a:off x="2230114" y="997310"/>
            <a:ext cx="381904" cy="277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4</a:t>
            </a:r>
            <a:endParaRPr lang="ko-KR" altLang="en-US" sz="9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B39352-40F5-6630-D080-CCE5DFB80232}"/>
              </a:ext>
            </a:extLst>
          </p:cNvPr>
          <p:cNvSpPr/>
          <p:nvPr/>
        </p:nvSpPr>
        <p:spPr>
          <a:xfrm>
            <a:off x="8044911" y="1267634"/>
            <a:ext cx="3378052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[4] (16byte)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FD8CA3-15DC-634B-8110-5EF341BD184E}"/>
              </a:ext>
            </a:extLst>
          </p:cNvPr>
          <p:cNvSpPr/>
          <p:nvPr/>
        </p:nvSpPr>
        <p:spPr>
          <a:xfrm>
            <a:off x="8044911" y="1597290"/>
            <a:ext cx="3378052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0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512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44D9D4-EF74-0E09-A3A0-D7EE58E7BCB9}"/>
              </a:ext>
            </a:extLst>
          </p:cNvPr>
          <p:cNvSpPr/>
          <p:nvPr/>
        </p:nvSpPr>
        <p:spPr>
          <a:xfrm>
            <a:off x="63808" y="1406894"/>
            <a:ext cx="1106466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Arr_ptr2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130C03-81D0-18C2-5DCA-AC2F6A21435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65463" y="1135860"/>
            <a:ext cx="1064651" cy="406583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E8EC07-C338-EC6E-7D09-37ED2F1848B9}"/>
              </a:ext>
            </a:extLst>
          </p:cNvPr>
          <p:cNvCxnSpPr>
            <a:cxnSpLocks/>
          </p:cNvCxnSpPr>
          <p:nvPr/>
        </p:nvCxnSpPr>
        <p:spPr>
          <a:xfrm>
            <a:off x="2612018" y="993292"/>
            <a:ext cx="5432893" cy="27434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1C021E-CCAE-873A-BED8-EF1F7C62930D}"/>
              </a:ext>
            </a:extLst>
          </p:cNvPr>
          <p:cNvCxnSpPr>
            <a:cxnSpLocks/>
          </p:cNvCxnSpPr>
          <p:nvPr/>
        </p:nvCxnSpPr>
        <p:spPr>
          <a:xfrm>
            <a:off x="2612017" y="1266488"/>
            <a:ext cx="5432894" cy="120195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046DA32-D33B-604A-9C60-2C183AF47A78}"/>
              </a:ext>
            </a:extLst>
          </p:cNvPr>
          <p:cNvCxnSpPr>
            <a:cxnSpLocks/>
          </p:cNvCxnSpPr>
          <p:nvPr/>
        </p:nvCxnSpPr>
        <p:spPr>
          <a:xfrm flipH="1">
            <a:off x="3711678" y="1764321"/>
            <a:ext cx="5422490" cy="1514049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B4614AB2-1217-03C6-0E8C-F4F8C7C9E65A}"/>
              </a:ext>
            </a:extLst>
          </p:cNvPr>
          <p:cNvSpPr/>
          <p:nvPr/>
        </p:nvSpPr>
        <p:spPr>
          <a:xfrm>
            <a:off x="1279370" y="240199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하기 기호 50">
            <a:extLst>
              <a:ext uri="{FF2B5EF4-FFF2-40B4-BE49-F238E27FC236}">
                <a16:creationId xmlns:a16="http://schemas.microsoft.com/office/drawing/2014/main" id="{34949C59-60E9-3B02-72F0-8225E30B81E8}"/>
              </a:ext>
            </a:extLst>
          </p:cNvPr>
          <p:cNvSpPr/>
          <p:nvPr/>
        </p:nvSpPr>
        <p:spPr>
          <a:xfrm>
            <a:off x="348941" y="2641765"/>
            <a:ext cx="575629" cy="56863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BE790-0601-2275-469C-13729C1D2F1C}"/>
              </a:ext>
            </a:extLst>
          </p:cNvPr>
          <p:cNvSpPr txBox="1"/>
          <p:nvPr/>
        </p:nvSpPr>
        <p:spPr>
          <a:xfrm>
            <a:off x="7285704" y="5363108"/>
            <a:ext cx="4424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페이지를 할당하면</a:t>
            </a:r>
            <a:r>
              <a:rPr lang="en-US" altLang="ko-KR"/>
              <a:t>, </a:t>
            </a:r>
            <a:r>
              <a:rPr lang="ko-KR" altLang="en-US"/>
              <a:t>우선적으로 재활용 페이지를 활용한다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마지막으로 재활용 페이지가 된 페이지를 먼저 쓴다</a:t>
            </a:r>
            <a:r>
              <a:rPr lang="en-US" altLang="ko-KR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6DAAF-4EF8-7DF3-3E3F-2F73DCB604ED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E15DE2-F193-B907-896B-768C9380093E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D7EA0-1CA0-DD98-C2DA-C01085C15E0F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2DD50-5D65-5FBF-74F9-B305617157D9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502CE-CFE3-D87B-E516-73B3F770641C}"/>
              </a:ext>
            </a:extLst>
          </p:cNvPr>
          <p:cNvSpPr/>
          <p:nvPr/>
        </p:nvSpPr>
        <p:spPr>
          <a:xfrm>
            <a:off x="1401098" y="245177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B024F-0491-6907-2380-0B976A63BDA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D5394B-FA1A-59CC-C58E-C0998C91B1C8}"/>
              </a:ext>
            </a:extLst>
          </p:cNvPr>
          <p:cNvSpPr/>
          <p:nvPr/>
        </p:nvSpPr>
        <p:spPr>
          <a:xfrm>
            <a:off x="1401098" y="3225366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3C4A45-5298-7A2A-825D-376A7ABD6141}"/>
              </a:ext>
            </a:extLst>
          </p:cNvPr>
          <p:cNvSpPr/>
          <p:nvPr/>
        </p:nvSpPr>
        <p:spPr>
          <a:xfrm>
            <a:off x="1401098" y="4669815"/>
            <a:ext cx="2310580" cy="158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NewPage[4]</a:t>
            </a:r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[4096]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0999F2-699F-1858-29F4-E521158E2760}"/>
              </a:ext>
            </a:extLst>
          </p:cNvPr>
          <p:cNvSpPr/>
          <p:nvPr/>
        </p:nvSpPr>
        <p:spPr>
          <a:xfrm>
            <a:off x="1401098" y="3957342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96A9F-E692-EF79-6F09-586C93BC6E90}"/>
              </a:ext>
            </a:extLst>
          </p:cNvPr>
          <p:cNvSpPr txBox="1"/>
          <p:nvPr/>
        </p:nvSpPr>
        <p:spPr>
          <a:xfrm>
            <a:off x="3795252" y="1851608"/>
            <a:ext cx="6459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RecyclePageArr</a:t>
            </a:r>
            <a:r>
              <a:rPr lang="ko-KR" altLang="en-US"/>
              <a:t>은 </a:t>
            </a:r>
            <a:r>
              <a:rPr lang="ko-KR" altLang="en-US" err="1"/>
              <a:t>사용될때</a:t>
            </a:r>
            <a:r>
              <a:rPr lang="en-US" altLang="ko-KR"/>
              <a:t>, </a:t>
            </a:r>
            <a:r>
              <a:rPr lang="ko-KR" altLang="en-US"/>
              <a:t>자동으로 크기 순으로 정렬되고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페이지의 주소 차이가 </a:t>
            </a:r>
            <a:r>
              <a:rPr lang="en-US" altLang="ko-KR"/>
              <a:t>4096</a:t>
            </a:r>
            <a:r>
              <a:rPr lang="ko-KR" altLang="en-US"/>
              <a:t>바이트일때</a:t>
            </a:r>
            <a:r>
              <a:rPr lang="en-US" altLang="ko-KR"/>
              <a:t>, </a:t>
            </a:r>
            <a:r>
              <a:rPr lang="ko-KR" altLang="en-US"/>
              <a:t>연속된 페이지로 인식되고</a:t>
            </a:r>
            <a:r>
              <a:rPr lang="en-US" altLang="ko-KR"/>
              <a:t>,</a:t>
            </a:r>
          </a:p>
          <a:p>
            <a:r>
              <a:rPr lang="ko-KR" altLang="en-US"/>
              <a:t>연속된 페이지로 인식되면</a:t>
            </a:r>
            <a:r>
              <a:rPr lang="en-US" altLang="ko-KR"/>
              <a:t>, n</a:t>
            </a:r>
            <a:r>
              <a:rPr lang="ko-KR" altLang="en-US"/>
              <a:t>페이지를 한번에 할당할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15B60-E2AE-D227-77CF-6D2C28F24F40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E08C-099B-94AF-6B2D-FEE63BBC53DE}"/>
              </a:ext>
            </a:extLst>
          </p:cNvPr>
          <p:cNvSpPr txBox="1"/>
          <p:nvPr/>
        </p:nvSpPr>
        <p:spPr>
          <a:xfrm>
            <a:off x="3883742" y="4813698"/>
            <a:ext cx="645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HeapLump</a:t>
            </a:r>
            <a:r>
              <a:rPr lang="ko-KR" altLang="en-US"/>
              <a:t>들의 페이지 할당 상태들은 </a:t>
            </a:r>
            <a:r>
              <a:rPr lang="en-US" altLang="ko-KR" err="1"/>
              <a:t>HeapLump</a:t>
            </a:r>
            <a:r>
              <a:rPr lang="ko-KR" altLang="en-US"/>
              <a:t> 의 </a:t>
            </a:r>
            <a:r>
              <a:rPr lang="en-US" altLang="ko-KR" err="1"/>
              <a:t>HeapDump</a:t>
            </a:r>
            <a:r>
              <a:rPr lang="en-US" altLang="ko-KR"/>
              <a:t>() </a:t>
            </a:r>
            <a:r>
              <a:rPr lang="ko-KR" altLang="en-US"/>
              <a:t>함수를 호출하면</a:t>
            </a:r>
            <a:r>
              <a:rPr lang="en-US" altLang="ko-KR"/>
              <a:t>, HeapDbg.txt</a:t>
            </a:r>
            <a:r>
              <a:rPr lang="ko-KR" altLang="en-US"/>
              <a:t>에 현재 페이지 할당 상태를 기록한다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1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227193-80F0-51C7-556F-A0689C504567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C3F1-485A-E873-1484-AB6B9AF0CBFF}"/>
              </a:ext>
            </a:extLst>
          </p:cNvPr>
          <p:cNvSpPr txBox="1"/>
          <p:nvPr/>
        </p:nvSpPr>
        <p:spPr>
          <a:xfrm>
            <a:off x="115538" y="51433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FmHeapPageManager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페이지들을 관리한다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크기의 불사메모리를 할당할 수 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끝날 때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모든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메모리를 해제한다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40C4AD-5FA8-315B-5F3A-9D74D41EAED8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D384B-B3EE-8151-6628-CE264BBB76A7}"/>
              </a:ext>
            </a:extLst>
          </p:cNvPr>
          <p:cNvSpPr/>
          <p:nvPr/>
        </p:nvSpPr>
        <p:spPr>
          <a:xfrm>
            <a:off x="266133" y="3991897"/>
            <a:ext cx="5555224" cy="91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2557D9-61AF-2553-AA51-BF1A93C9652B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3DDEC4-24BF-BD70-06A8-E03B63A5806D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4179C-45EC-ADE4-F2DE-4543C11CCCCD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98F2D-01F0-0C20-97E8-986CE7BEA18F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492AD-6A16-0192-6F72-2327FB289D8D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630BC0-76DB-9148-3A74-3E6603BF036F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B0F932-8AF6-5D0C-88DA-859CA972D5E4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C39C9-A14B-DE18-64B4-C7F2376EC9CE}"/>
              </a:ext>
            </a:extLst>
          </p:cNvPr>
          <p:cNvSpPr/>
          <p:nvPr/>
        </p:nvSpPr>
        <p:spPr>
          <a:xfrm>
            <a:off x="9581545" y="140908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4F8F67-D3B5-F674-81B7-B206FD390737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0990C2-4800-36AB-57C7-8F59DEFC5AB9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9CDD7D-EF2F-E07C-922B-1395A6BD7BCD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EE902D-00B0-EFAF-121C-034FD4418028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8BF6BF-7482-5D16-8D67-855EAF00576A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19EEB57-04FA-714E-A7AB-7C417D5CD243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180F89-25A3-DBC0-2858-7ACAC6D4EA79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3CD5EC5-EF88-A2B2-66E3-8BFCC7A6427F}"/>
              </a:ext>
            </a:extLst>
          </p:cNvPr>
          <p:cNvSpPr/>
          <p:nvPr/>
        </p:nvSpPr>
        <p:spPr>
          <a:xfrm>
            <a:off x="9984668" y="1393410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4F2A6F9-DC24-C3D0-D267-31F1BFDEE3E6}"/>
              </a:ext>
            </a:extLst>
          </p:cNvPr>
          <p:cNvSpPr/>
          <p:nvPr/>
        </p:nvSpPr>
        <p:spPr>
          <a:xfrm>
            <a:off x="8318093" y="5890510"/>
            <a:ext cx="2310580" cy="6862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Page(4096byte)</a:t>
            </a:r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8FE3EA-93B1-75BB-13AA-BA817BBE70D1}"/>
              </a:ext>
            </a:extLst>
          </p:cNvPr>
          <p:cNvCxnSpPr>
            <a:cxnSpLocks/>
          </p:cNvCxnSpPr>
          <p:nvPr/>
        </p:nvCxnSpPr>
        <p:spPr>
          <a:xfrm>
            <a:off x="10146900" y="1713922"/>
            <a:ext cx="0" cy="417658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5ADF270-CCB2-B2B6-F80C-E7D0A8FCF6F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68007" y="1383208"/>
            <a:ext cx="2859917" cy="287164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51CAD1-950B-3453-A332-B4A1FCC49E68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FFC5259-6462-6F2D-35CA-7C70E8A18D29}"/>
              </a:ext>
            </a:extLst>
          </p:cNvPr>
          <p:cNvSpPr/>
          <p:nvPr/>
        </p:nvSpPr>
        <p:spPr>
          <a:xfrm>
            <a:off x="456589" y="406863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4DC96B-A5C5-0880-DF78-913ADA76A217}"/>
              </a:ext>
            </a:extLst>
          </p:cNvPr>
          <p:cNvSpPr/>
          <p:nvPr/>
        </p:nvSpPr>
        <p:spPr>
          <a:xfrm>
            <a:off x="452284" y="4467090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오른쪽 중괄호 75">
            <a:extLst>
              <a:ext uri="{FF2B5EF4-FFF2-40B4-BE49-F238E27FC236}">
                <a16:creationId xmlns:a16="http://schemas.microsoft.com/office/drawing/2014/main" id="{058F1713-F661-E1F8-393C-8CD7A0B9EF5F}"/>
              </a:ext>
            </a:extLst>
          </p:cNvPr>
          <p:cNvSpPr/>
          <p:nvPr/>
        </p:nvSpPr>
        <p:spPr>
          <a:xfrm>
            <a:off x="6282151" y="3671385"/>
            <a:ext cx="457216" cy="1716692"/>
          </a:xfrm>
          <a:prstGeom prst="rightBrace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     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9ADBED-626B-38B7-1C1E-5A7B5379E2DE}"/>
              </a:ext>
            </a:extLst>
          </p:cNvPr>
          <p:cNvSpPr txBox="1"/>
          <p:nvPr/>
        </p:nvSpPr>
        <p:spPr>
          <a:xfrm>
            <a:off x="6763922" y="3809532"/>
            <a:ext cx="138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Size : </a:t>
            </a:r>
          </a:p>
          <a:p>
            <a:r>
              <a:rPr lang="en-US" altLang="ko-KR"/>
              <a:t>8 + </a:t>
            </a:r>
          </a:p>
          <a:p>
            <a:r>
              <a:rPr lang="en-US" altLang="ko-KR"/>
              <a:t>24 + </a:t>
            </a:r>
          </a:p>
          <a:p>
            <a:r>
              <a:rPr lang="en-US" altLang="ko-KR"/>
              <a:t>96</a:t>
            </a:r>
          </a:p>
          <a:p>
            <a:r>
              <a:rPr lang="en-US" altLang="ko-KR"/>
              <a:t>=128 byte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4B9EA-002C-36B3-EDA4-E38305DA3A30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CF3555C-59D2-FB8A-B3CA-C83899F66845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2A7B70-62E4-2BA6-EEA1-30F11DCAD56D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2FE32F-67B0-E289-AAE9-62634308552B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FB51F5-F9D8-844D-3AEC-60FD5AF51E71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14429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4329EE-68B1-08E9-D406-96BE6A4561F2}"/>
              </a:ext>
            </a:extLst>
          </p:cNvPr>
          <p:cNvSpPr/>
          <p:nvPr/>
        </p:nvSpPr>
        <p:spPr>
          <a:xfrm>
            <a:off x="167148" y="2526891"/>
            <a:ext cx="5736453" cy="4049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Page(4096byte) 128 byte interval</a:t>
            </a:r>
            <a:endParaRPr lang="ko-KR" altLang="en-US"/>
          </a:p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C507B-11EC-BEA2-5892-350B4A053CA9}"/>
              </a:ext>
            </a:extLst>
          </p:cNvPr>
          <p:cNvSpPr/>
          <p:nvPr/>
        </p:nvSpPr>
        <p:spPr>
          <a:xfrm>
            <a:off x="266133" y="3671385"/>
            <a:ext cx="5555224" cy="3205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FMHeapPageManager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B6304-0406-FD4D-C606-65DB6128C745}"/>
              </a:ext>
            </a:extLst>
          </p:cNvPr>
          <p:cNvSpPr/>
          <p:nvPr/>
        </p:nvSpPr>
        <p:spPr>
          <a:xfrm>
            <a:off x="266133" y="3991897"/>
            <a:ext cx="5555224" cy="1396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69590D-D184-3092-7FAE-C7C9A0ED04B4}"/>
              </a:ext>
            </a:extLst>
          </p:cNvPr>
          <p:cNvSpPr/>
          <p:nvPr/>
        </p:nvSpPr>
        <p:spPr>
          <a:xfrm>
            <a:off x="9649493" y="873667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EE2F2-2FF8-DA6C-162E-62A6D80D3625}"/>
              </a:ext>
            </a:extLst>
          </p:cNvPr>
          <p:cNvSpPr/>
          <p:nvPr/>
        </p:nvSpPr>
        <p:spPr>
          <a:xfrm>
            <a:off x="9649493" y="187385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A12C0F-5D00-BFF0-1825-CA133D8DAF18}"/>
              </a:ext>
            </a:extLst>
          </p:cNvPr>
          <p:cNvSpPr/>
          <p:nvPr/>
        </p:nvSpPr>
        <p:spPr>
          <a:xfrm>
            <a:off x="452284" y="4094595"/>
            <a:ext cx="5015723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/>
              <a:t> Pages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BE1E4-7FAD-011D-459B-8C141D1C2460}"/>
              </a:ext>
            </a:extLst>
          </p:cNvPr>
          <p:cNvSpPr/>
          <p:nvPr/>
        </p:nvSpPr>
        <p:spPr>
          <a:xfrm>
            <a:off x="9649493" y="103066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1byte interval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72AF89-FCCB-FCBE-5EC9-6B1D0B4FE384}"/>
              </a:ext>
            </a:extLst>
          </p:cNvPr>
          <p:cNvSpPr/>
          <p:nvPr/>
        </p:nvSpPr>
        <p:spPr>
          <a:xfrm>
            <a:off x="264839" y="2892979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BB3733-DDA2-E602-CD0B-2E022464BFAC}"/>
              </a:ext>
            </a:extLst>
          </p:cNvPr>
          <p:cNvSpPr/>
          <p:nvPr/>
        </p:nvSpPr>
        <p:spPr>
          <a:xfrm>
            <a:off x="456589" y="4520914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Unsigned short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pageImortal_up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7101CC-36C7-EC41-BE1F-E00DA467ADCC}"/>
              </a:ext>
            </a:extLst>
          </p:cNvPr>
          <p:cNvSpPr/>
          <p:nvPr/>
        </p:nvSpPr>
        <p:spPr>
          <a:xfrm>
            <a:off x="452284" y="4919372"/>
            <a:ext cx="5011418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lastPageImortal</a:t>
            </a:r>
            <a:r>
              <a: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[12]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FB4BF1-3D38-A2D3-4711-B42EC40C93D5}"/>
              </a:ext>
            </a:extLst>
          </p:cNvPr>
          <p:cNvSpPr/>
          <p:nvPr/>
        </p:nvSpPr>
        <p:spPr>
          <a:xfrm>
            <a:off x="266133" y="3265013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AE9326-3DB6-C086-C8CC-472348F40D30}"/>
              </a:ext>
            </a:extLst>
          </p:cNvPr>
          <p:cNvSpPr/>
          <p:nvPr/>
        </p:nvSpPr>
        <p:spPr>
          <a:xfrm>
            <a:off x="264839" y="5440810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97F4EA-82B6-F059-7DBF-D293609B6260}"/>
              </a:ext>
            </a:extLst>
          </p:cNvPr>
          <p:cNvSpPr/>
          <p:nvPr/>
        </p:nvSpPr>
        <p:spPr>
          <a:xfrm>
            <a:off x="264839" y="5818766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128bytes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CEBD-36BA-7151-34B5-80D8B5291C72}"/>
              </a:ext>
            </a:extLst>
          </p:cNvPr>
          <p:cNvSpPr/>
          <p:nvPr/>
        </p:nvSpPr>
        <p:spPr>
          <a:xfrm>
            <a:off x="264839" y="6187482"/>
            <a:ext cx="5555224" cy="327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48113-CE70-FE6E-F8C3-FB0532B939AD}"/>
              </a:ext>
            </a:extLst>
          </p:cNvPr>
          <p:cNvSpPr/>
          <p:nvPr/>
        </p:nvSpPr>
        <p:spPr>
          <a:xfrm>
            <a:off x="6236713" y="2698693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292A5-A4D1-E6A4-9671-C49A76FEF569}"/>
              </a:ext>
            </a:extLst>
          </p:cNvPr>
          <p:cNvSpPr/>
          <p:nvPr/>
        </p:nvSpPr>
        <p:spPr>
          <a:xfrm>
            <a:off x="6236713" y="4689987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2793A1-4AF3-E4D8-1D36-0F39C92ED49A}"/>
              </a:ext>
            </a:extLst>
          </p:cNvPr>
          <p:cNvSpPr/>
          <p:nvPr/>
        </p:nvSpPr>
        <p:spPr>
          <a:xfrm>
            <a:off x="6472266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E05A71-F535-53C0-FEA5-7B25C27BF04D}"/>
              </a:ext>
            </a:extLst>
          </p:cNvPr>
          <p:cNvSpPr/>
          <p:nvPr/>
        </p:nvSpPr>
        <p:spPr>
          <a:xfrm>
            <a:off x="6805300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DE9A03-9075-5C14-B193-892AE5EF914F}"/>
              </a:ext>
            </a:extLst>
          </p:cNvPr>
          <p:cNvSpPr/>
          <p:nvPr/>
        </p:nvSpPr>
        <p:spPr>
          <a:xfrm>
            <a:off x="7146677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0BF0DD-2EDD-0F5F-74D2-AF364E88DA44}"/>
              </a:ext>
            </a:extLst>
          </p:cNvPr>
          <p:cNvSpPr/>
          <p:nvPr/>
        </p:nvSpPr>
        <p:spPr>
          <a:xfrm>
            <a:off x="7479711" y="538807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C22C6B-9891-CB91-604C-C52085FD554E}"/>
              </a:ext>
            </a:extLst>
          </p:cNvPr>
          <p:cNvSpPr/>
          <p:nvPr/>
        </p:nvSpPr>
        <p:spPr>
          <a:xfrm>
            <a:off x="6472266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E6F118-53C8-EE36-B5E8-D8F996AD4DAB}"/>
              </a:ext>
            </a:extLst>
          </p:cNvPr>
          <p:cNvSpPr/>
          <p:nvPr/>
        </p:nvSpPr>
        <p:spPr>
          <a:xfrm>
            <a:off x="6805300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78E65E-8278-83D9-7D13-79093F7A35DC}"/>
              </a:ext>
            </a:extLst>
          </p:cNvPr>
          <p:cNvSpPr/>
          <p:nvPr/>
        </p:nvSpPr>
        <p:spPr>
          <a:xfrm>
            <a:off x="7146677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09E46-918F-E1E6-74C5-B656F4AD9DCA}"/>
              </a:ext>
            </a:extLst>
          </p:cNvPr>
          <p:cNvSpPr/>
          <p:nvPr/>
        </p:nvSpPr>
        <p:spPr>
          <a:xfrm>
            <a:off x="7479711" y="575895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DEB15AB-DEA5-89F4-5024-577C49AC34AA}"/>
              </a:ext>
            </a:extLst>
          </p:cNvPr>
          <p:cNvSpPr/>
          <p:nvPr/>
        </p:nvSpPr>
        <p:spPr>
          <a:xfrm>
            <a:off x="6472266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7D948-7752-6923-EA21-5B08A18D4B01}"/>
              </a:ext>
            </a:extLst>
          </p:cNvPr>
          <p:cNvSpPr/>
          <p:nvPr/>
        </p:nvSpPr>
        <p:spPr>
          <a:xfrm>
            <a:off x="6805300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309D65-7B11-99F0-E8B5-9282A5F54DEA}"/>
              </a:ext>
            </a:extLst>
          </p:cNvPr>
          <p:cNvSpPr/>
          <p:nvPr/>
        </p:nvSpPr>
        <p:spPr>
          <a:xfrm>
            <a:off x="7146677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2DA2C5-D16F-20EE-BDB8-BCD6C532DCCE}"/>
              </a:ext>
            </a:extLst>
          </p:cNvPr>
          <p:cNvSpPr/>
          <p:nvPr/>
        </p:nvSpPr>
        <p:spPr>
          <a:xfrm>
            <a:off x="7479711" y="6129827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0FF5BFD-14F5-B6AC-9383-40C27713FE00}"/>
              </a:ext>
            </a:extLst>
          </p:cNvPr>
          <p:cNvCxnSpPr>
            <a:cxnSpLocks/>
          </p:cNvCxnSpPr>
          <p:nvPr/>
        </p:nvCxnSpPr>
        <p:spPr>
          <a:xfrm flipV="1">
            <a:off x="5478985" y="2704884"/>
            <a:ext cx="753423" cy="180500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BFB88A-6F02-95B6-74E1-AA61FEC99222}"/>
              </a:ext>
            </a:extLst>
          </p:cNvPr>
          <p:cNvCxnSpPr>
            <a:cxnSpLocks/>
          </p:cNvCxnSpPr>
          <p:nvPr/>
        </p:nvCxnSpPr>
        <p:spPr>
          <a:xfrm flipV="1">
            <a:off x="5441309" y="4480172"/>
            <a:ext cx="791099" cy="33966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186B11-D22C-271E-C2C3-836D673F711C}"/>
              </a:ext>
            </a:extLst>
          </p:cNvPr>
          <p:cNvCxnSpPr>
            <a:cxnSpLocks/>
          </p:cNvCxnSpPr>
          <p:nvPr/>
        </p:nvCxnSpPr>
        <p:spPr>
          <a:xfrm flipV="1">
            <a:off x="5468007" y="4686602"/>
            <a:ext cx="764401" cy="2488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0887ED-8FF5-5DD4-DF78-469FD191F3E2}"/>
              </a:ext>
            </a:extLst>
          </p:cNvPr>
          <p:cNvCxnSpPr>
            <a:cxnSpLocks/>
          </p:cNvCxnSpPr>
          <p:nvPr/>
        </p:nvCxnSpPr>
        <p:spPr>
          <a:xfrm>
            <a:off x="5441309" y="5235797"/>
            <a:ext cx="791099" cy="12906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02A717-69B9-5951-4059-E3C528E8835C}"/>
              </a:ext>
            </a:extLst>
          </p:cNvPr>
          <p:cNvSpPr/>
          <p:nvPr/>
        </p:nvSpPr>
        <p:spPr>
          <a:xfrm>
            <a:off x="6460158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4E94E7-FD60-115B-E488-3E2BDDA46ED8}"/>
              </a:ext>
            </a:extLst>
          </p:cNvPr>
          <p:cNvSpPr/>
          <p:nvPr/>
        </p:nvSpPr>
        <p:spPr>
          <a:xfrm>
            <a:off x="6793192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C6DDAE1-7A81-00D8-F0F1-7385E1D1D1C3}"/>
              </a:ext>
            </a:extLst>
          </p:cNvPr>
          <p:cNvSpPr/>
          <p:nvPr/>
        </p:nvSpPr>
        <p:spPr>
          <a:xfrm>
            <a:off x="7134569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3CED4E-93E1-A335-FC1E-8B5A6B0F353D}"/>
              </a:ext>
            </a:extLst>
          </p:cNvPr>
          <p:cNvSpPr/>
          <p:nvPr/>
        </p:nvSpPr>
        <p:spPr>
          <a:xfrm>
            <a:off x="7467603" y="341771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A678F6-B24E-02F4-33AF-2114FEAFA598}"/>
              </a:ext>
            </a:extLst>
          </p:cNvPr>
          <p:cNvSpPr/>
          <p:nvPr/>
        </p:nvSpPr>
        <p:spPr>
          <a:xfrm>
            <a:off x="6460158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7C97E1-6BF7-D034-7784-74B5147E75EA}"/>
              </a:ext>
            </a:extLst>
          </p:cNvPr>
          <p:cNvSpPr/>
          <p:nvPr/>
        </p:nvSpPr>
        <p:spPr>
          <a:xfrm>
            <a:off x="6793192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CFDEF0-C944-7616-06E2-C6FB8883C35A}"/>
              </a:ext>
            </a:extLst>
          </p:cNvPr>
          <p:cNvSpPr/>
          <p:nvPr/>
        </p:nvSpPr>
        <p:spPr>
          <a:xfrm>
            <a:off x="7134569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12CF0A-92AA-7321-15C0-5DEAF50B2062}"/>
              </a:ext>
            </a:extLst>
          </p:cNvPr>
          <p:cNvSpPr/>
          <p:nvPr/>
        </p:nvSpPr>
        <p:spPr>
          <a:xfrm>
            <a:off x="7467603" y="3788593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84B732-77D2-DE3D-5260-9804F338A54F}"/>
              </a:ext>
            </a:extLst>
          </p:cNvPr>
          <p:cNvSpPr/>
          <p:nvPr/>
        </p:nvSpPr>
        <p:spPr>
          <a:xfrm>
            <a:off x="6460158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D7A6D2-4B50-FE96-904A-C834B0DDD4DC}"/>
              </a:ext>
            </a:extLst>
          </p:cNvPr>
          <p:cNvSpPr/>
          <p:nvPr/>
        </p:nvSpPr>
        <p:spPr>
          <a:xfrm>
            <a:off x="6793192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7F097F-96E9-04CF-CCDF-7264D6DF8D09}"/>
              </a:ext>
            </a:extLst>
          </p:cNvPr>
          <p:cNvSpPr/>
          <p:nvPr/>
        </p:nvSpPr>
        <p:spPr>
          <a:xfrm>
            <a:off x="7134569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2535CFF-6923-FFA2-BA9D-05011F09F7A1}"/>
              </a:ext>
            </a:extLst>
          </p:cNvPr>
          <p:cNvSpPr/>
          <p:nvPr/>
        </p:nvSpPr>
        <p:spPr>
          <a:xfrm>
            <a:off x="7467603" y="4159468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24D198D-065A-339B-6F01-59CB70728FE3}"/>
              </a:ext>
            </a:extLst>
          </p:cNvPr>
          <p:cNvSpPr/>
          <p:nvPr/>
        </p:nvSpPr>
        <p:spPr>
          <a:xfrm>
            <a:off x="9653815" y="1682851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2byte interval</a:t>
            </a: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E94EAC-E627-1021-B6AB-D5EA26D31CDD}"/>
              </a:ext>
            </a:extLst>
          </p:cNvPr>
          <p:cNvSpPr/>
          <p:nvPr/>
        </p:nvSpPr>
        <p:spPr>
          <a:xfrm>
            <a:off x="9649493" y="231200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4byte interval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B04FE6-98E2-AADE-2082-57B1BDD576CB}"/>
              </a:ext>
            </a:extLst>
          </p:cNvPr>
          <p:cNvSpPr/>
          <p:nvPr/>
        </p:nvSpPr>
        <p:spPr>
          <a:xfrm>
            <a:off x="9649493" y="2952675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8byte interval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CDAA610-2BC4-EAC2-4069-8381DFE5D382}"/>
              </a:ext>
            </a:extLst>
          </p:cNvPr>
          <p:cNvSpPr/>
          <p:nvPr/>
        </p:nvSpPr>
        <p:spPr>
          <a:xfrm>
            <a:off x="9645171" y="357486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16byte interval</a:t>
            </a:r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83C8CA-4B13-CBBB-4EAC-17DCADB2C065}"/>
              </a:ext>
            </a:extLst>
          </p:cNvPr>
          <p:cNvSpPr/>
          <p:nvPr/>
        </p:nvSpPr>
        <p:spPr>
          <a:xfrm>
            <a:off x="9645171" y="4215530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32 byte interval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A463AE-9E35-4A79-E541-105478985112}"/>
              </a:ext>
            </a:extLst>
          </p:cNvPr>
          <p:cNvSpPr/>
          <p:nvPr/>
        </p:nvSpPr>
        <p:spPr>
          <a:xfrm>
            <a:off x="9649493" y="487413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64 byte interval</a:t>
            </a: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536A83-7515-219A-CCF9-09DCDEEA2A1D}"/>
              </a:ext>
            </a:extLst>
          </p:cNvPr>
          <p:cNvSpPr/>
          <p:nvPr/>
        </p:nvSpPr>
        <p:spPr>
          <a:xfrm>
            <a:off x="9649493" y="5514804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128 byte interval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C586962-B160-C72E-6074-B0239EAC36C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591597" y="1295307"/>
            <a:ext cx="3057896" cy="421949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9987E04-ECB5-07A8-4A24-AA1453C0F5C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924726" y="1947493"/>
            <a:ext cx="2729089" cy="36216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D03173D-7711-4FBA-85B0-BA1E3BB98732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256638" y="2576647"/>
            <a:ext cx="2392855" cy="29539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A5973C1-FA6B-3412-AAFB-30AEF378B62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593966" y="3217317"/>
            <a:ext cx="2055527" cy="232684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C157EB1-F510-AE99-ACBE-A5E8903ACB0D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528595" y="3839502"/>
            <a:ext cx="3116576" cy="209472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4A4A134-82F0-96F2-1129-7B0F90EABCD2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894777" y="4480172"/>
            <a:ext cx="2750394" cy="14482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ECC1785-9A31-DD57-8D58-85615FED869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272409" y="5138776"/>
            <a:ext cx="2377084" cy="7552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C783878-3608-285A-9662-AF253449A8BC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7602753" y="5779446"/>
            <a:ext cx="2046740" cy="1196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582FC8C-E8FA-BF01-AFDF-029C4FE26579}"/>
              </a:ext>
            </a:extLst>
          </p:cNvPr>
          <p:cNvCxnSpPr>
            <a:cxnSpLocks/>
          </p:cNvCxnSpPr>
          <p:nvPr/>
        </p:nvCxnSpPr>
        <p:spPr>
          <a:xfrm>
            <a:off x="6598590" y="6282271"/>
            <a:ext cx="3046581" cy="1326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962D70C-25DE-A08D-5F46-533AF49FCCE5}"/>
              </a:ext>
            </a:extLst>
          </p:cNvPr>
          <p:cNvSpPr/>
          <p:nvPr/>
        </p:nvSpPr>
        <p:spPr>
          <a:xfrm>
            <a:off x="9645171" y="6187806"/>
            <a:ext cx="2310580" cy="5292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</a:t>
            </a:r>
          </a:p>
          <a:p>
            <a:pPr algn="ctr"/>
            <a:r>
              <a:rPr lang="en-US" altLang="ko-KR"/>
              <a:t>256 byte interval</a:t>
            </a:r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89E2E05-553E-2F04-25F4-D421C91FEA6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79909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ED181E-D2EF-8741-0B78-E7561F467F31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C6B76-8A91-C322-2F0A-E499E9F726D5}"/>
              </a:ext>
            </a:extLst>
          </p:cNvPr>
          <p:cNvSpPr/>
          <p:nvPr/>
        </p:nvSpPr>
        <p:spPr>
          <a:xfrm>
            <a:off x="4866968" y="2535737"/>
            <a:ext cx="7128386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28 = 4068)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72798-A366-41C1-F719-179A78A62F35}"/>
              </a:ext>
            </a:extLst>
          </p:cNvPr>
          <p:cNvSpPr/>
          <p:nvPr/>
        </p:nvSpPr>
        <p:spPr>
          <a:xfrm>
            <a:off x="446499" y="349340"/>
            <a:ext cx="1758099" cy="1737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5FE7A-7AC3-27B2-5EF6-72866115F1CE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27EA7-2A1E-9E3C-490D-0F86B964DB00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F4DD9-8809-93F7-A097-29E8F1186FEB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9924C-9195-0AF2-6DC4-4DB6750BBC9D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C1B572-0F54-A281-A9FA-DBA90132522C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1A5DB-472E-15E7-536F-52146EB6971D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A180B5-3974-83C8-E633-052A6BDE0C35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10E010-DC41-26D1-56BC-F7C79700498B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3B9E2D-5444-C785-01A6-C1B70496A938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A47CC-0A86-C94A-54E8-6642E88EF29C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94794B-6502-D1E7-60AE-EACB7C7825F4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6535C7-2CE5-8981-1733-0A2279B30346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7D46F7-E0A8-237E-078E-9C1750A055C4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612D661-963A-E711-D9DA-D137C05A2268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BB18085-F6BC-859D-AC83-10162D06242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B15480-5DE2-8FC5-69E9-C00313C3E597}"/>
              </a:ext>
            </a:extLst>
          </p:cNvPr>
          <p:cNvSpPr txBox="1"/>
          <p:nvPr/>
        </p:nvSpPr>
        <p:spPr>
          <a:xfrm>
            <a:off x="4287261" y="303846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88DBF1-D01C-2C0F-2321-29C86ADCF7BB}"/>
              </a:ext>
            </a:extLst>
          </p:cNvPr>
          <p:cNvSpPr/>
          <p:nvPr/>
        </p:nvSpPr>
        <p:spPr>
          <a:xfrm>
            <a:off x="446499" y="2538246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B99374-D03E-9A78-7806-C035398C445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56406" y="1821120"/>
            <a:ext cx="0" cy="71712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4C314E-B61D-83D4-005E-CF6A5A99AE3C}"/>
              </a:ext>
            </a:extLst>
          </p:cNvPr>
          <p:cNvSpPr txBox="1"/>
          <p:nvPr/>
        </p:nvSpPr>
        <p:spPr>
          <a:xfrm>
            <a:off x="454476" y="3646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7BD2D-47B3-220F-45E2-FAE8DB2A04D8}"/>
              </a:ext>
            </a:extLst>
          </p:cNvPr>
          <p:cNvSpPr txBox="1"/>
          <p:nvPr/>
        </p:nvSpPr>
        <p:spPr>
          <a:xfrm>
            <a:off x="446499" y="4002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1740EA-D9E0-4B4A-89AE-EAF411322067}"/>
              </a:ext>
            </a:extLst>
          </p:cNvPr>
          <p:cNvSpPr/>
          <p:nvPr/>
        </p:nvSpPr>
        <p:spPr>
          <a:xfrm>
            <a:off x="454476" y="5831784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21E6D-C566-FFAA-149E-94C1075715F8}"/>
              </a:ext>
            </a:extLst>
          </p:cNvPr>
          <p:cNvSpPr/>
          <p:nvPr/>
        </p:nvSpPr>
        <p:spPr>
          <a:xfrm>
            <a:off x="6233319" y="6125327"/>
            <a:ext cx="5770012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(4096 – 32 = 4064)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5F73C6-11B6-F9DE-B26F-E4176A7CE309}"/>
              </a:ext>
            </a:extLst>
          </p:cNvPr>
          <p:cNvSpPr/>
          <p:nvPr/>
        </p:nvSpPr>
        <p:spPr>
          <a:xfrm>
            <a:off x="4295238" y="4727065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A8E7F-5E74-1F70-1A3C-4A2B61D935C5}"/>
              </a:ext>
            </a:extLst>
          </p:cNvPr>
          <p:cNvSpPr txBox="1"/>
          <p:nvPr/>
        </p:nvSpPr>
        <p:spPr>
          <a:xfrm>
            <a:off x="5911805" y="4883733"/>
            <a:ext cx="32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 change!</a:t>
            </a:r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CB68DB-1290-36EE-6285-F9B22D8C0DE6}"/>
              </a:ext>
            </a:extLst>
          </p:cNvPr>
          <p:cNvSpPr/>
          <p:nvPr/>
        </p:nvSpPr>
        <p:spPr>
          <a:xfrm>
            <a:off x="454476" y="6136683"/>
            <a:ext cx="4420469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7offset </a:t>
            </a:r>
            <a:r>
              <a:rPr lang="ko-KR" altLang="en-US"/>
              <a:t>* </a:t>
            </a:r>
            <a:r>
              <a:rPr lang="en-US" altLang="ko-KR"/>
              <a:t>4byte = 28byte allocated mem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7753B6-759D-0EE8-B9A4-36E596C161E6}"/>
              </a:ext>
            </a:extLst>
          </p:cNvPr>
          <p:cNvSpPr/>
          <p:nvPr/>
        </p:nvSpPr>
        <p:spPr>
          <a:xfrm>
            <a:off x="5199409" y="472684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AA17E55-1D40-2D82-951A-2A2A3715AAB9}"/>
              </a:ext>
            </a:extLst>
          </p:cNvPr>
          <p:cNvCxnSpPr>
            <a:cxnSpLocks/>
          </p:cNvCxnSpPr>
          <p:nvPr/>
        </p:nvCxnSpPr>
        <p:spPr>
          <a:xfrm>
            <a:off x="4811134" y="5073088"/>
            <a:ext cx="61441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38E11FF-931A-A1E0-D75F-D0A243131D38}"/>
              </a:ext>
            </a:extLst>
          </p:cNvPr>
          <p:cNvCxnSpPr>
            <a:cxnSpLocks/>
          </p:cNvCxnSpPr>
          <p:nvPr/>
        </p:nvCxnSpPr>
        <p:spPr>
          <a:xfrm>
            <a:off x="5534435" y="5423893"/>
            <a:ext cx="698884" cy="7127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424593A-7887-0B6A-9BF7-797FC517545F}"/>
              </a:ext>
            </a:extLst>
          </p:cNvPr>
          <p:cNvSpPr/>
          <p:nvPr/>
        </p:nvSpPr>
        <p:spPr>
          <a:xfrm>
            <a:off x="4874945" y="6129886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24C29B-8144-0A49-D8C7-9C3B6F0E4292}"/>
              </a:ext>
            </a:extLst>
          </p:cNvPr>
          <p:cNvSpPr/>
          <p:nvPr/>
        </p:nvSpPr>
        <p:spPr>
          <a:xfrm>
            <a:off x="1956936" y="4774772"/>
            <a:ext cx="670052" cy="6924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aptr</a:t>
            </a:r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EC42364-6A47-4752-308D-438CB1742501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626988" y="5121018"/>
            <a:ext cx="2247957" cy="10043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4CFFA7-B949-CED9-3A75-DCD39F3FA16F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54644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12C62-8D20-4538-7880-79A8109764C2}"/>
              </a:ext>
            </a:extLst>
          </p:cNvPr>
          <p:cNvSpPr/>
          <p:nvPr/>
        </p:nvSpPr>
        <p:spPr>
          <a:xfrm>
            <a:off x="446499" y="2233347"/>
            <a:ext cx="11548855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4byte interval (4096byte)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926C2-A3F8-DAB6-874C-48D002FF0CB7}"/>
              </a:ext>
            </a:extLst>
          </p:cNvPr>
          <p:cNvSpPr/>
          <p:nvPr/>
        </p:nvSpPr>
        <p:spPr>
          <a:xfrm>
            <a:off x="446499" y="422752"/>
            <a:ext cx="1758099" cy="1663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24byte offset array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60F2C4-AA60-C0E8-C597-39CBF946DF6A}"/>
              </a:ext>
            </a:extLst>
          </p:cNvPr>
          <p:cNvSpPr/>
          <p:nvPr/>
        </p:nvSpPr>
        <p:spPr>
          <a:xfrm>
            <a:off x="669944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22A23E-FD45-7002-3886-69EFDC17F647}"/>
              </a:ext>
            </a:extLst>
          </p:cNvPr>
          <p:cNvSpPr/>
          <p:nvPr/>
        </p:nvSpPr>
        <p:spPr>
          <a:xfrm>
            <a:off x="1002978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EA0223-BE14-489F-C066-FD328404921E}"/>
              </a:ext>
            </a:extLst>
          </p:cNvPr>
          <p:cNvSpPr/>
          <p:nvPr/>
        </p:nvSpPr>
        <p:spPr>
          <a:xfrm>
            <a:off x="1344355" y="98075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52FAA-6A2A-ECD1-E5B8-585798489745}"/>
              </a:ext>
            </a:extLst>
          </p:cNvPr>
          <p:cNvSpPr/>
          <p:nvPr/>
        </p:nvSpPr>
        <p:spPr>
          <a:xfrm>
            <a:off x="1677389" y="98075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42D97C-1FFD-5F40-9E6B-7A9B50449B8E}"/>
              </a:ext>
            </a:extLst>
          </p:cNvPr>
          <p:cNvSpPr/>
          <p:nvPr/>
        </p:nvSpPr>
        <p:spPr>
          <a:xfrm>
            <a:off x="669944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74989-E41A-8295-84B7-DD7918D4063B}"/>
              </a:ext>
            </a:extLst>
          </p:cNvPr>
          <p:cNvSpPr/>
          <p:nvPr/>
        </p:nvSpPr>
        <p:spPr>
          <a:xfrm>
            <a:off x="1002978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BF35B2-89D4-0789-EE01-57F0CEBC8C86}"/>
              </a:ext>
            </a:extLst>
          </p:cNvPr>
          <p:cNvSpPr/>
          <p:nvPr/>
        </p:nvSpPr>
        <p:spPr>
          <a:xfrm>
            <a:off x="1344355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E2933-98FD-D4BC-25FA-3FB765743CFD}"/>
              </a:ext>
            </a:extLst>
          </p:cNvPr>
          <p:cNvSpPr/>
          <p:nvPr/>
        </p:nvSpPr>
        <p:spPr>
          <a:xfrm>
            <a:off x="1677389" y="135163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25AA-A7DA-C84D-335D-65985A633C87}"/>
              </a:ext>
            </a:extLst>
          </p:cNvPr>
          <p:cNvSpPr/>
          <p:nvPr/>
        </p:nvSpPr>
        <p:spPr>
          <a:xfrm>
            <a:off x="669944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0F28E9-A714-D674-4F59-66525315999A}"/>
              </a:ext>
            </a:extLst>
          </p:cNvPr>
          <p:cNvSpPr/>
          <p:nvPr/>
        </p:nvSpPr>
        <p:spPr>
          <a:xfrm>
            <a:off x="1002978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AEE824-523D-4FB1-E9F2-B6F06C08F907}"/>
              </a:ext>
            </a:extLst>
          </p:cNvPr>
          <p:cNvSpPr/>
          <p:nvPr/>
        </p:nvSpPr>
        <p:spPr>
          <a:xfrm>
            <a:off x="1344355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15C1BF-038D-84CF-3646-B863337BFAEF}"/>
              </a:ext>
            </a:extLst>
          </p:cNvPr>
          <p:cNvSpPr/>
          <p:nvPr/>
        </p:nvSpPr>
        <p:spPr>
          <a:xfrm>
            <a:off x="1677389" y="172250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2E3A75-CB42-E499-AB1A-816020DB8812}"/>
              </a:ext>
            </a:extLst>
          </p:cNvPr>
          <p:cNvSpPr/>
          <p:nvPr/>
        </p:nvSpPr>
        <p:spPr>
          <a:xfrm>
            <a:off x="4287261" y="710661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1024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74149E-68F8-266A-F270-A5C19F189BC3}"/>
              </a:ext>
            </a:extLst>
          </p:cNvPr>
          <p:cNvCxnSpPr>
            <a:cxnSpLocks/>
          </p:cNvCxnSpPr>
          <p:nvPr/>
        </p:nvCxnSpPr>
        <p:spPr>
          <a:xfrm flipV="1">
            <a:off x="1623902" y="721317"/>
            <a:ext cx="2663359" cy="25943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7D9B67-0F5C-C3BA-3C3F-4610A6D442B5}"/>
              </a:ext>
            </a:extLst>
          </p:cNvPr>
          <p:cNvCxnSpPr>
            <a:cxnSpLocks/>
          </p:cNvCxnSpPr>
          <p:nvPr/>
        </p:nvCxnSpPr>
        <p:spPr>
          <a:xfrm>
            <a:off x="1623901" y="1288000"/>
            <a:ext cx="2663360" cy="5113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B85450-71A7-AF18-5441-9711D559DCBD}"/>
              </a:ext>
            </a:extLst>
          </p:cNvPr>
          <p:cNvSpPr txBox="1"/>
          <p:nvPr/>
        </p:nvSpPr>
        <p:spPr>
          <a:xfrm>
            <a:off x="5427425" y="4118597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CC4C5-7E12-1D0F-1AF6-B2252E92902F}"/>
              </a:ext>
            </a:extLst>
          </p:cNvPr>
          <p:cNvSpPr/>
          <p:nvPr/>
        </p:nvSpPr>
        <p:spPr>
          <a:xfrm>
            <a:off x="446499" y="2538246"/>
            <a:ext cx="11548855" cy="578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4096byte allocated mem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B6B4A-EF73-6982-1D97-356754F317C1}"/>
              </a:ext>
            </a:extLst>
          </p:cNvPr>
          <p:cNvSpPr txBox="1"/>
          <p:nvPr/>
        </p:nvSpPr>
        <p:spPr>
          <a:xfrm>
            <a:off x="446499" y="3197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(int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hpm.Allocate_ImortalMemory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C9CB48-A19E-3333-E0E9-2EF2E67D8F4A}"/>
              </a:ext>
            </a:extLst>
          </p:cNvPr>
          <p:cNvSpPr/>
          <p:nvPr/>
        </p:nvSpPr>
        <p:spPr>
          <a:xfrm>
            <a:off x="10237255" y="3197035"/>
            <a:ext cx="1758099" cy="1824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96byte page pointer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26744-8865-CCD3-A8B5-6DA1FB29A4CA}"/>
              </a:ext>
            </a:extLst>
          </p:cNvPr>
          <p:cNvSpPr/>
          <p:nvPr/>
        </p:nvSpPr>
        <p:spPr>
          <a:xfrm>
            <a:off x="10472808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6F366F-8FE0-99EE-60DF-9FA511078CB8}"/>
              </a:ext>
            </a:extLst>
          </p:cNvPr>
          <p:cNvSpPr/>
          <p:nvPr/>
        </p:nvSpPr>
        <p:spPr>
          <a:xfrm>
            <a:off x="10805842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918093-6B5E-9BEF-2CDA-1E7930319772}"/>
              </a:ext>
            </a:extLst>
          </p:cNvPr>
          <p:cNvSpPr/>
          <p:nvPr/>
        </p:nvSpPr>
        <p:spPr>
          <a:xfrm>
            <a:off x="11147219" y="3895125"/>
            <a:ext cx="279547" cy="285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A06FC0-C58B-56C4-C9EE-CD21A1121055}"/>
              </a:ext>
            </a:extLst>
          </p:cNvPr>
          <p:cNvSpPr/>
          <p:nvPr/>
        </p:nvSpPr>
        <p:spPr>
          <a:xfrm>
            <a:off x="11480253" y="389512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21A677-6D76-54C0-5EBE-93F4B287B442}"/>
              </a:ext>
            </a:extLst>
          </p:cNvPr>
          <p:cNvSpPr/>
          <p:nvPr/>
        </p:nvSpPr>
        <p:spPr>
          <a:xfrm>
            <a:off x="10472808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D37A065-7E65-01C8-C989-64652D6ABA6B}"/>
              </a:ext>
            </a:extLst>
          </p:cNvPr>
          <p:cNvSpPr/>
          <p:nvPr/>
        </p:nvSpPr>
        <p:spPr>
          <a:xfrm>
            <a:off x="10805842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DFE539-27E0-D49F-DF19-2BB86BB2F35F}"/>
              </a:ext>
            </a:extLst>
          </p:cNvPr>
          <p:cNvSpPr/>
          <p:nvPr/>
        </p:nvSpPr>
        <p:spPr>
          <a:xfrm>
            <a:off x="11147219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2A01DF3-B42C-8108-5B33-CB5E9C32E962}"/>
              </a:ext>
            </a:extLst>
          </p:cNvPr>
          <p:cNvSpPr/>
          <p:nvPr/>
        </p:nvSpPr>
        <p:spPr>
          <a:xfrm>
            <a:off x="11480253" y="426600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0908E6-C209-F2A2-F52A-E20232E89E63}"/>
              </a:ext>
            </a:extLst>
          </p:cNvPr>
          <p:cNvSpPr/>
          <p:nvPr/>
        </p:nvSpPr>
        <p:spPr>
          <a:xfrm>
            <a:off x="10472808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185EF2-A1C7-9082-E3BC-86AFF660BB05}"/>
              </a:ext>
            </a:extLst>
          </p:cNvPr>
          <p:cNvSpPr/>
          <p:nvPr/>
        </p:nvSpPr>
        <p:spPr>
          <a:xfrm>
            <a:off x="10805842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497EE-1ACA-FD4B-70DE-548193EE63C1}"/>
              </a:ext>
            </a:extLst>
          </p:cNvPr>
          <p:cNvSpPr/>
          <p:nvPr/>
        </p:nvSpPr>
        <p:spPr>
          <a:xfrm>
            <a:off x="11147219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77AD1E-8938-7329-395B-78ADCA62E622}"/>
              </a:ext>
            </a:extLst>
          </p:cNvPr>
          <p:cNvSpPr/>
          <p:nvPr/>
        </p:nvSpPr>
        <p:spPr>
          <a:xfrm>
            <a:off x="11480253" y="4636875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648B35-A598-4C99-4D37-9E8B17049356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220927" y="3116826"/>
            <a:ext cx="5088772" cy="8816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171BBC-7E5C-99CC-3DBB-2D27E3057F41}"/>
              </a:ext>
            </a:extLst>
          </p:cNvPr>
          <p:cNvSpPr/>
          <p:nvPr/>
        </p:nvSpPr>
        <p:spPr>
          <a:xfrm>
            <a:off x="446499" y="5276457"/>
            <a:ext cx="11565967" cy="293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Immortal Page 4byte interval (4096byte)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6614F1E-BF87-10AA-A806-BD18A2A9C1BC}"/>
              </a:ext>
            </a:extLst>
          </p:cNvPr>
          <p:cNvSpPr/>
          <p:nvPr/>
        </p:nvSpPr>
        <p:spPr>
          <a:xfrm>
            <a:off x="1804873" y="5570000"/>
            <a:ext cx="10207593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Non Allocated Memory.. (4092byte)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20CAA13F-9FFA-B330-6690-FBAFA025928B}"/>
              </a:ext>
            </a:extLst>
          </p:cNvPr>
          <p:cNvSpPr/>
          <p:nvPr/>
        </p:nvSpPr>
        <p:spPr>
          <a:xfrm>
            <a:off x="7926823" y="3024289"/>
            <a:ext cx="953729" cy="9657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9C5B80E-3902-391D-0F18-166CA5FF9F4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4046939"/>
            <a:ext cx="5057509" cy="122951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08BEA4-C616-58F6-01F1-C76032C8B92E}"/>
              </a:ext>
            </a:extLst>
          </p:cNvPr>
          <p:cNvSpPr/>
          <p:nvPr/>
        </p:nvSpPr>
        <p:spPr>
          <a:xfrm>
            <a:off x="4265068" y="3831983"/>
            <a:ext cx="1138290" cy="11104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97C19C-3A8C-420F-E567-B187A1334332}"/>
              </a:ext>
            </a:extLst>
          </p:cNvPr>
          <p:cNvCxnSpPr>
            <a:cxnSpLocks/>
          </p:cNvCxnSpPr>
          <p:nvPr/>
        </p:nvCxnSpPr>
        <p:spPr>
          <a:xfrm>
            <a:off x="4834213" y="1474839"/>
            <a:ext cx="0" cy="2705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8DBB84E-B842-5B16-205F-C28902D9D05E}"/>
              </a:ext>
            </a:extLst>
          </p:cNvPr>
          <p:cNvSpPr txBox="1"/>
          <p:nvPr/>
        </p:nvSpPr>
        <p:spPr>
          <a:xfrm>
            <a:off x="5449618" y="1064590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4byte offset data</a:t>
            </a:r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139E5B-324C-9CC1-9072-87D1C98A4B89}"/>
              </a:ext>
            </a:extLst>
          </p:cNvPr>
          <p:cNvSpPr/>
          <p:nvPr/>
        </p:nvSpPr>
        <p:spPr>
          <a:xfrm>
            <a:off x="446499" y="5587955"/>
            <a:ext cx="135837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New4byte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E9E0A5-D7FE-6F41-2AEB-61E36E7E621B}"/>
              </a:ext>
            </a:extLst>
          </p:cNvPr>
          <p:cNvSpPr/>
          <p:nvPr/>
        </p:nvSpPr>
        <p:spPr>
          <a:xfrm>
            <a:off x="9597065" y="215987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F85114-2F0D-9A54-6E1F-EBC27616F29E}"/>
              </a:ext>
            </a:extLst>
          </p:cNvPr>
          <p:cNvSpPr/>
          <p:nvPr/>
        </p:nvSpPr>
        <p:spPr>
          <a:xfrm>
            <a:off x="9662243" y="616884"/>
            <a:ext cx="324464" cy="3205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0DFFF77-D95D-F1E5-2076-18F5FB13322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220927" y="771047"/>
            <a:ext cx="3592338" cy="14623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0E3373-1419-E6D9-8305-22D6CD231E59}"/>
              </a:ext>
            </a:extLst>
          </p:cNvPr>
          <p:cNvSpPr/>
          <p:nvPr/>
        </p:nvSpPr>
        <p:spPr>
          <a:xfrm>
            <a:off x="10075023" y="620215"/>
            <a:ext cx="324464" cy="32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AF3E29-2CF4-2404-0F14-83B1B39AFA7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229483" y="776605"/>
            <a:ext cx="4056423" cy="44998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84552B-7103-93F8-15C0-A8E1B72B9D52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90021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F14E7-4149-2103-1B19-E32D173BB23F}"/>
              </a:ext>
            </a:extLst>
          </p:cNvPr>
          <p:cNvSpPr txBox="1"/>
          <p:nvPr/>
        </p:nvSpPr>
        <p:spPr>
          <a:xfrm>
            <a:off x="92798" y="532291"/>
            <a:ext cx="8770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한 페이지를 </a:t>
            </a:r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할당할때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쓰는 함수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*Allocate()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byte8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80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SMALL_PAGE_SIZE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pages.push_back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reinterpret_cast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SmallPage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*&gt;(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hpm.Allocate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19B6F-AD44-3AA1-B396-84B5C37EB4AD}"/>
              </a:ext>
            </a:extLst>
          </p:cNvPr>
          <p:cNvSpPr/>
          <p:nvPr/>
        </p:nvSpPr>
        <p:spPr>
          <a:xfrm>
            <a:off x="8327924" y="855576"/>
            <a:ext cx="2310580" cy="573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06466-D398-7E23-B608-2CC1CD3A5192}"/>
              </a:ext>
            </a:extLst>
          </p:cNvPr>
          <p:cNvSpPr/>
          <p:nvPr/>
        </p:nvSpPr>
        <p:spPr>
          <a:xfrm>
            <a:off x="8327924" y="169294"/>
            <a:ext cx="2310580" cy="686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FCBC-F321-773B-0A1F-F119C1CAF8D3}"/>
              </a:ext>
            </a:extLst>
          </p:cNvPr>
          <p:cNvSpPr/>
          <p:nvPr/>
        </p:nvSpPr>
        <p:spPr>
          <a:xfrm>
            <a:off x="8327924" y="2059882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18E4C-1029-6CB5-57F5-F3A6599B2C07}"/>
              </a:ext>
            </a:extLst>
          </p:cNvPr>
          <p:cNvSpPr/>
          <p:nvPr/>
        </p:nvSpPr>
        <p:spPr>
          <a:xfrm>
            <a:off x="8327924" y="3378453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53768-8A9F-CBA5-22C1-5D5FD34183DE}"/>
              </a:ext>
            </a:extLst>
          </p:cNvPr>
          <p:cNvSpPr/>
          <p:nvPr/>
        </p:nvSpPr>
        <p:spPr>
          <a:xfrm>
            <a:off x="8327924" y="5067595"/>
            <a:ext cx="2310580" cy="6862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 Page(4096byte)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198B5-DA8C-0060-656D-ECD795B2AC57}"/>
              </a:ext>
            </a:extLst>
          </p:cNvPr>
          <p:cNvSpPr/>
          <p:nvPr/>
        </p:nvSpPr>
        <p:spPr>
          <a:xfrm>
            <a:off x="8327924" y="4233859"/>
            <a:ext cx="2310580" cy="686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824623-19EF-54C6-5D27-AC15B23744A6}"/>
              </a:ext>
            </a:extLst>
          </p:cNvPr>
          <p:cNvSpPr/>
          <p:nvPr/>
        </p:nvSpPr>
        <p:spPr>
          <a:xfrm>
            <a:off x="8327924" y="961128"/>
            <a:ext cx="2310580" cy="844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E0A316-0466-1155-5C0B-73EB960BF1E8}"/>
              </a:ext>
            </a:extLst>
          </p:cNvPr>
          <p:cNvSpPr/>
          <p:nvPr/>
        </p:nvSpPr>
        <p:spPr>
          <a:xfrm>
            <a:off x="9581544" y="1409081"/>
            <a:ext cx="373017" cy="3205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new</a:t>
            </a:r>
            <a:endParaRPr lang="ko-KR" altLang="en-US" sz="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5BB01-9FEB-C516-F8B2-768D4C160D24}"/>
              </a:ext>
            </a:extLst>
          </p:cNvPr>
          <p:cNvSpPr/>
          <p:nvPr/>
        </p:nvSpPr>
        <p:spPr>
          <a:xfrm>
            <a:off x="9178422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395064-2A58-D011-D1FA-24672A181A0B}"/>
              </a:ext>
            </a:extLst>
          </p:cNvPr>
          <p:cNvSpPr/>
          <p:nvPr/>
        </p:nvSpPr>
        <p:spPr>
          <a:xfrm>
            <a:off x="8382005" y="1393410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8492AD-2CDE-99B9-3071-CE6ABAA385B3}"/>
              </a:ext>
            </a:extLst>
          </p:cNvPr>
          <p:cNvSpPr/>
          <p:nvPr/>
        </p:nvSpPr>
        <p:spPr>
          <a:xfrm>
            <a:off x="8775299" y="1401571"/>
            <a:ext cx="324464" cy="32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4F07E0-C371-17F2-AC23-D3247AE765F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535636" y="1713922"/>
            <a:ext cx="8601" cy="34596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CECC85-6B87-C508-7A32-AD32404B6D63}"/>
              </a:ext>
            </a:extLst>
          </p:cNvPr>
          <p:cNvCxnSpPr>
            <a:cxnSpLocks/>
          </p:cNvCxnSpPr>
          <p:nvPr/>
        </p:nvCxnSpPr>
        <p:spPr>
          <a:xfrm>
            <a:off x="8941831" y="1728244"/>
            <a:ext cx="0" cy="16502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A2093C-57AF-E65A-2CB4-A17E35717AF0}"/>
              </a:ext>
            </a:extLst>
          </p:cNvPr>
          <p:cNvCxnSpPr>
            <a:cxnSpLocks/>
          </p:cNvCxnSpPr>
          <p:nvPr/>
        </p:nvCxnSpPr>
        <p:spPr>
          <a:xfrm>
            <a:off x="9340654" y="1713922"/>
            <a:ext cx="0" cy="25199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ADAC37-08C8-E8CC-E5C0-637517BE002A}"/>
              </a:ext>
            </a:extLst>
          </p:cNvPr>
          <p:cNvCxnSpPr>
            <a:cxnSpLocks/>
          </p:cNvCxnSpPr>
          <p:nvPr/>
        </p:nvCxnSpPr>
        <p:spPr>
          <a:xfrm>
            <a:off x="9719205" y="1729593"/>
            <a:ext cx="0" cy="332312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EE4BF7-BF83-620E-6AF6-3151351BC261}"/>
              </a:ext>
            </a:extLst>
          </p:cNvPr>
          <p:cNvSpPr/>
          <p:nvPr/>
        </p:nvSpPr>
        <p:spPr>
          <a:xfrm>
            <a:off x="5692882" y="4846411"/>
            <a:ext cx="1170034" cy="1128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ptr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E8D4EB-8931-1402-D7F7-036F4DF000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62916" y="5067595"/>
            <a:ext cx="1465008" cy="3431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FA8-0A10-19E2-D849-4F1DE8FD218A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</p:spTree>
    <p:extLst>
      <p:ext uri="{BB962C8B-B14F-4D97-AF65-F5344CB8AC3E}">
        <p14:creationId xmlns:p14="http://schemas.microsoft.com/office/powerpoint/2010/main" val="26194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3B051-5285-9EB2-E14E-914ECC4D7AAC}"/>
              </a:ext>
            </a:extLst>
          </p:cNvPr>
          <p:cNvSpPr txBox="1"/>
          <p:nvPr/>
        </p:nvSpPr>
        <p:spPr>
          <a:xfrm>
            <a:off x="206479" y="226141"/>
            <a:ext cx="8770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메모리 관리에 있어서 목표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할당은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크기인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4096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바이트로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1. fm_model1 -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seperate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Data and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lifecheck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 크기가 큰 경우의 보다 효율적인 알고리즘을 찾는다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최소한의 메모리를 사용한다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5. fmSystem0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 전체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힙에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대한 디버깅을 언제나 할 수 있어야 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7. Thread Local Space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활용해 스레드간 일회용 메모리를 분리한다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생성자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소멸자를 사용하지 않고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구조체와 함수만 쓰자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to heap page mem </a:t>
            </a:r>
            <a:r>
              <a:rPr lang="en-US" altLang="ko-KR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fmvecarr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할당과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헤제에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오직 하나의 함수호출만 일어난다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043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09E62-67E2-9449-C740-7BEA4E61416B}"/>
              </a:ext>
            </a:extLst>
          </p:cNvPr>
          <p:cNvSpPr txBox="1"/>
          <p:nvPr/>
        </p:nvSpPr>
        <p:spPr>
          <a:xfrm>
            <a:off x="260556" y="560439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Unique_ptr</a:t>
            </a:r>
            <a:r>
              <a:rPr lang="ko-KR" altLang="en-US"/>
              <a:t>을 </a:t>
            </a:r>
            <a:r>
              <a:rPr lang="ko-KR" altLang="en-US" err="1"/>
              <a:t>쓸때</a:t>
            </a:r>
            <a:r>
              <a:rPr lang="en-US" altLang="ko-KR"/>
              <a:t>, </a:t>
            </a:r>
            <a:r>
              <a:rPr lang="ko-KR" altLang="en-US"/>
              <a:t>소멸자를 호출하면서 관련 모든 데이터가 해제되는 경우에 사용된다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기본적으로 </a:t>
            </a:r>
            <a:r>
              <a:rPr lang="ko-KR" altLang="en-US" err="1"/>
              <a:t>힙을</a:t>
            </a:r>
            <a:r>
              <a:rPr lang="ko-KR" altLang="en-US"/>
              <a:t> 스택처럼 쓰는 것이다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21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D09664-71C1-5653-CEA8-107D465EF3A3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B45FD-E28F-365E-0365-723B1870FB2A}"/>
              </a:ext>
            </a:extLst>
          </p:cNvPr>
          <p:cNvSpPr txBox="1"/>
          <p:nvPr/>
        </p:nvSpPr>
        <p:spPr>
          <a:xfrm>
            <a:off x="112463" y="463465"/>
            <a:ext cx="877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(16byte)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Fup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extra_Flags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32 flags</a:t>
            </a:r>
            <a:endParaRPr lang="en-US" altLang="ko-KR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D6F4A6-259C-1130-9FF0-52F9519B3331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F322-BE41-5773-3B37-FF6A4DD56A0C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22B92C-DB21-D6C7-1CC2-38F89422F5EE}"/>
              </a:ext>
            </a:extLst>
          </p:cNvPr>
          <p:cNvSpPr/>
          <p:nvPr/>
        </p:nvSpPr>
        <p:spPr>
          <a:xfrm>
            <a:off x="6095998" y="2494790"/>
            <a:ext cx="5983537" cy="2918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Page(4096byte)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5D059-E42D-FB94-0375-92BB7C9F468A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803074-4553-8946-ACD7-65CAA0308A87}"/>
              </a:ext>
            </a:extLst>
          </p:cNvPr>
          <p:cNvSpPr/>
          <p:nvPr/>
        </p:nvSpPr>
        <p:spPr>
          <a:xfrm>
            <a:off x="7711874" y="1385119"/>
            <a:ext cx="840241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40423F-413E-95E0-AC9C-603D62109BA8}"/>
              </a:ext>
            </a:extLst>
          </p:cNvPr>
          <p:cNvCxnSpPr>
            <a:cxnSpLocks/>
          </p:cNvCxnSpPr>
          <p:nvPr/>
        </p:nvCxnSpPr>
        <p:spPr>
          <a:xfrm>
            <a:off x="8131994" y="1444727"/>
            <a:ext cx="0" cy="105006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7744C0-BF3B-8C7F-D5F7-2D22538A39DC}"/>
              </a:ext>
            </a:extLst>
          </p:cNvPr>
          <p:cNvSpPr/>
          <p:nvPr/>
        </p:nvSpPr>
        <p:spPr>
          <a:xfrm>
            <a:off x="6095999" y="5791200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5FF85D-5653-363E-AFD5-6C4F08CEC518}"/>
              </a:ext>
            </a:extLst>
          </p:cNvPr>
          <p:cNvSpPr/>
          <p:nvPr/>
        </p:nvSpPr>
        <p:spPr>
          <a:xfrm>
            <a:off x="6174656" y="5908707"/>
            <a:ext cx="3028338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BBF6DF-7538-3E0F-A1CC-D5A7DF5C1B49}"/>
              </a:ext>
            </a:extLst>
          </p:cNvPr>
          <p:cNvSpPr/>
          <p:nvPr/>
        </p:nvSpPr>
        <p:spPr>
          <a:xfrm>
            <a:off x="6277129" y="6025760"/>
            <a:ext cx="1018406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PagePtr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15A1F7-3105-C0CB-3248-CEDA56436264}"/>
              </a:ext>
            </a:extLst>
          </p:cNvPr>
          <p:cNvSpPr/>
          <p:nvPr/>
        </p:nvSpPr>
        <p:spPr>
          <a:xfrm>
            <a:off x="7374192" y="6020739"/>
            <a:ext cx="589937" cy="344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Fup</a:t>
            </a:r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7071702-528B-DEB6-3E0D-E78E6F0A14BE}"/>
              </a:ext>
            </a:extLst>
          </p:cNvPr>
          <p:cNvCxnSpPr>
            <a:cxnSpLocks/>
          </p:cNvCxnSpPr>
          <p:nvPr/>
        </p:nvCxnSpPr>
        <p:spPr>
          <a:xfrm>
            <a:off x="4119716" y="4363211"/>
            <a:ext cx="2157413" cy="18524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7DBDBDC-C61B-63AF-2B00-AF62AE94039C}"/>
              </a:ext>
            </a:extLst>
          </p:cNvPr>
          <p:cNvCxnSpPr>
            <a:cxnSpLocks/>
          </p:cNvCxnSpPr>
          <p:nvPr/>
        </p:nvCxnSpPr>
        <p:spPr>
          <a:xfrm flipV="1">
            <a:off x="4119716" y="2494789"/>
            <a:ext cx="1934112" cy="18684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C7CE8C-7371-BE39-4F60-A743DEB1A686}"/>
              </a:ext>
            </a:extLst>
          </p:cNvPr>
          <p:cNvSpPr/>
          <p:nvPr/>
        </p:nvSpPr>
        <p:spPr>
          <a:xfrm>
            <a:off x="6174656" y="2861187"/>
            <a:ext cx="5791198" cy="812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Allocated Memory (</a:t>
            </a:r>
            <a:r>
              <a:rPr lang="en-US" altLang="ko-KR" err="1"/>
              <a:t>Fup</a:t>
            </a:r>
            <a:r>
              <a:rPr lang="en-US" altLang="ko-KR"/>
              <a:t> byte)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D1E2CE-AF68-F5A9-488D-7EA7F8B5AB16}"/>
              </a:ext>
            </a:extLst>
          </p:cNvPr>
          <p:cNvSpPr/>
          <p:nvPr/>
        </p:nvSpPr>
        <p:spPr>
          <a:xfrm>
            <a:off x="6172503" y="3675223"/>
            <a:ext cx="5791198" cy="1637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UnAllocated</a:t>
            </a:r>
            <a:r>
              <a:rPr lang="en-US" altLang="ko-KR">
                <a:solidFill>
                  <a:schemeClr val="tx1"/>
                </a:solidFill>
              </a:rPr>
              <a:t> Memory (4096 – </a:t>
            </a:r>
            <a:r>
              <a:rPr lang="en-US" altLang="ko-KR" err="1">
                <a:solidFill>
                  <a:schemeClr val="tx1"/>
                </a:solidFill>
              </a:rPr>
              <a:t>Fup</a:t>
            </a:r>
            <a:r>
              <a:rPr lang="en-US" altLang="ko-KR">
                <a:solidFill>
                  <a:schemeClr val="tx1"/>
                </a:solidFill>
              </a:rPr>
              <a:t> byte)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E369E2-C54E-8AAC-9D35-CD2B8C162819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7BB08-E389-6ED5-7D2B-69F31A6ACF4E}"/>
              </a:ext>
            </a:extLst>
          </p:cNvPr>
          <p:cNvSpPr txBox="1"/>
          <p:nvPr/>
        </p:nvSpPr>
        <p:spPr>
          <a:xfrm>
            <a:off x="228600" y="447818"/>
            <a:ext cx="6120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FmTempLayer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 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large; //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r>
              <a:rPr lang="ko-KR" altLang="en-US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/>
              <a:t>ImmortalExpendArr</a:t>
            </a:r>
            <a:r>
              <a:rPr lang="ko-KR" altLang="en-US"/>
              <a:t>*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tempFM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PageMeta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/>
              <a:t>} // 16byte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6A5F9-8C1A-4A06-2F2B-BC2A483FED9C}"/>
              </a:ext>
            </a:extLst>
          </p:cNvPr>
          <p:cNvSpPr/>
          <p:nvPr/>
        </p:nvSpPr>
        <p:spPr>
          <a:xfrm>
            <a:off x="6095999" y="427044"/>
            <a:ext cx="5983537" cy="61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0FA64-C3A1-FBED-F888-5C819C4EFBE1}"/>
              </a:ext>
            </a:extLst>
          </p:cNvPr>
          <p:cNvSpPr/>
          <p:nvPr/>
        </p:nvSpPr>
        <p:spPr>
          <a:xfrm>
            <a:off x="6095999" y="117987"/>
            <a:ext cx="5983537" cy="737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Process Address Space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A6B16-050A-4D3C-B853-566DB060FE6E}"/>
              </a:ext>
            </a:extLst>
          </p:cNvPr>
          <p:cNvSpPr/>
          <p:nvPr/>
        </p:nvSpPr>
        <p:spPr>
          <a:xfrm>
            <a:off x="6095999" y="898019"/>
            <a:ext cx="5983537" cy="907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Page manage struct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65166-18FA-5F2D-1743-7D4288CCAC4B}"/>
              </a:ext>
            </a:extLst>
          </p:cNvPr>
          <p:cNvSpPr/>
          <p:nvPr/>
        </p:nvSpPr>
        <p:spPr>
          <a:xfrm>
            <a:off x="6095999" y="2052117"/>
            <a:ext cx="5983536" cy="7964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</a:t>
            </a:r>
          </a:p>
          <a:p>
            <a:pPr algn="r"/>
            <a:r>
              <a:rPr lang="en-US" altLang="ko-KR"/>
              <a:t>16byte interval (4096 byte)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B238B-799A-066F-69A8-E97DF487EEE5}"/>
              </a:ext>
            </a:extLst>
          </p:cNvPr>
          <p:cNvSpPr/>
          <p:nvPr/>
        </p:nvSpPr>
        <p:spPr>
          <a:xfrm>
            <a:off x="6174656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9BD9BB-F0E1-7065-255F-957186B2CCD4}"/>
              </a:ext>
            </a:extLst>
          </p:cNvPr>
          <p:cNvSpPr/>
          <p:nvPr/>
        </p:nvSpPr>
        <p:spPr>
          <a:xfrm>
            <a:off x="7482347" y="2169624"/>
            <a:ext cx="1229034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PageMeta</a:t>
            </a:r>
            <a:endParaRPr lang="en-US" altLang="ko-KR"/>
          </a:p>
          <a:p>
            <a:pPr algn="r"/>
            <a:r>
              <a:rPr lang="en-US" altLang="ko-KR"/>
              <a:t>(16byte)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3568C2-94B9-8843-DDEB-8975C76C2F99}"/>
              </a:ext>
            </a:extLst>
          </p:cNvPr>
          <p:cNvSpPr/>
          <p:nvPr/>
        </p:nvSpPr>
        <p:spPr>
          <a:xfrm>
            <a:off x="6095999" y="5249489"/>
            <a:ext cx="5983536" cy="7964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Immortal Page(4096byte)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CDFF97-CB40-210A-4AB7-39213F5AA22E}"/>
              </a:ext>
            </a:extLst>
          </p:cNvPr>
          <p:cNvSpPr/>
          <p:nvPr/>
        </p:nvSpPr>
        <p:spPr>
          <a:xfrm>
            <a:off x="6174656" y="5358405"/>
            <a:ext cx="1671486" cy="5785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err="1"/>
              <a:t>FmTempLayer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BDE60-E56A-E2A8-5729-1F7ED3C6D061}"/>
              </a:ext>
            </a:extLst>
          </p:cNvPr>
          <p:cNvSpPr txBox="1"/>
          <p:nvPr/>
        </p:nvSpPr>
        <p:spPr>
          <a:xfrm>
            <a:off x="228600" y="1957204"/>
            <a:ext cx="4746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large_alloc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 주소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0; // </a:t>
            </a:r>
            <a:r>
              <a:rPr lang="ko-KR" altLang="en-US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할당된 사이즈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C59F0C-BD4A-5266-1E80-8F071FB41BCF}"/>
              </a:ext>
            </a:extLst>
          </p:cNvPr>
          <p:cNvCxnSpPr>
            <a:cxnSpLocks/>
          </p:cNvCxnSpPr>
          <p:nvPr/>
        </p:nvCxnSpPr>
        <p:spPr>
          <a:xfrm flipV="1">
            <a:off x="6515291" y="2748204"/>
            <a:ext cx="0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88DE08-9BD6-8465-AAB3-154972303D07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119975" y="2748204"/>
            <a:ext cx="976889" cy="26102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8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825D9B-8DE9-213C-E132-43F6310BAF00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80F07-9938-FCE1-3D97-328D4D8669DE}"/>
              </a:ext>
            </a:extLst>
          </p:cNvPr>
          <p:cNvSpPr/>
          <p:nvPr/>
        </p:nvSpPr>
        <p:spPr>
          <a:xfrm>
            <a:off x="304526" y="543041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70C2F2-37CB-56F8-84C9-B3F44EE3AD34}"/>
              </a:ext>
            </a:extLst>
          </p:cNvPr>
          <p:cNvSpPr/>
          <p:nvPr/>
        </p:nvSpPr>
        <p:spPr>
          <a:xfrm>
            <a:off x="304526" y="898744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BBE3F-6537-8132-D26D-A857EB6ADD83}"/>
              </a:ext>
            </a:extLst>
          </p:cNvPr>
          <p:cNvSpPr/>
          <p:nvPr/>
        </p:nvSpPr>
        <p:spPr>
          <a:xfrm>
            <a:off x="103238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09584F-96AC-AF2E-B782-960E777670A0}"/>
              </a:ext>
            </a:extLst>
          </p:cNvPr>
          <p:cNvSpPr/>
          <p:nvPr/>
        </p:nvSpPr>
        <p:spPr>
          <a:xfrm>
            <a:off x="176024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D1488D-6483-258B-B6B3-BBE236D9F70C}"/>
              </a:ext>
            </a:extLst>
          </p:cNvPr>
          <p:cNvSpPr/>
          <p:nvPr/>
        </p:nvSpPr>
        <p:spPr>
          <a:xfrm>
            <a:off x="248810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619BC1-7AED-8882-EB1B-167938CF7FB9}"/>
              </a:ext>
            </a:extLst>
          </p:cNvPr>
          <p:cNvSpPr/>
          <p:nvPr/>
        </p:nvSpPr>
        <p:spPr>
          <a:xfrm>
            <a:off x="321597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F835CE-0A85-FC7B-86FC-8C0ACFF08904}"/>
              </a:ext>
            </a:extLst>
          </p:cNvPr>
          <p:cNvSpPr/>
          <p:nvPr/>
        </p:nvSpPr>
        <p:spPr>
          <a:xfrm>
            <a:off x="394383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E0602D-8850-6D66-9198-7BA5D722EAC5}"/>
              </a:ext>
            </a:extLst>
          </p:cNvPr>
          <p:cNvSpPr/>
          <p:nvPr/>
        </p:nvSpPr>
        <p:spPr>
          <a:xfrm>
            <a:off x="467169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2864FC-DA61-7017-AE2C-F2B184730054}"/>
              </a:ext>
            </a:extLst>
          </p:cNvPr>
          <p:cNvSpPr/>
          <p:nvPr/>
        </p:nvSpPr>
        <p:spPr>
          <a:xfrm>
            <a:off x="5398793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5D1BA5-830D-95FB-0486-B44075E29B23}"/>
              </a:ext>
            </a:extLst>
          </p:cNvPr>
          <p:cNvSpPr/>
          <p:nvPr/>
        </p:nvSpPr>
        <p:spPr>
          <a:xfrm>
            <a:off x="6126654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7A7BD-9CDB-7A21-43F3-37E90958A669}"/>
              </a:ext>
            </a:extLst>
          </p:cNvPr>
          <p:cNvSpPr/>
          <p:nvPr/>
        </p:nvSpPr>
        <p:spPr>
          <a:xfrm>
            <a:off x="6853755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60149B-14A3-8730-1B7B-6BB54BA998DE}"/>
              </a:ext>
            </a:extLst>
          </p:cNvPr>
          <p:cNvSpPr/>
          <p:nvPr/>
        </p:nvSpPr>
        <p:spPr>
          <a:xfrm>
            <a:off x="7580856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9E6287-531A-E885-50DF-DB859C7B9371}"/>
              </a:ext>
            </a:extLst>
          </p:cNvPr>
          <p:cNvSpPr/>
          <p:nvPr/>
        </p:nvSpPr>
        <p:spPr>
          <a:xfrm>
            <a:off x="8307957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30D171-4CEB-4E70-3863-6B5D1EE63B49}"/>
              </a:ext>
            </a:extLst>
          </p:cNvPr>
          <p:cNvSpPr/>
          <p:nvPr/>
        </p:nvSpPr>
        <p:spPr>
          <a:xfrm>
            <a:off x="9035058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12BBC3-1950-A622-D185-0BE223503DCE}"/>
              </a:ext>
            </a:extLst>
          </p:cNvPr>
          <p:cNvSpPr/>
          <p:nvPr/>
        </p:nvSpPr>
        <p:spPr>
          <a:xfrm>
            <a:off x="9772169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37F493-E9D1-5D55-E75F-573F191C8D89}"/>
              </a:ext>
            </a:extLst>
          </p:cNvPr>
          <p:cNvSpPr/>
          <p:nvPr/>
        </p:nvSpPr>
        <p:spPr>
          <a:xfrm>
            <a:off x="10500030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EB83D5-4710-C557-E3B3-53B835F204EA}"/>
              </a:ext>
            </a:extLst>
          </p:cNvPr>
          <p:cNvSpPr/>
          <p:nvPr/>
        </p:nvSpPr>
        <p:spPr>
          <a:xfrm>
            <a:off x="11227891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91CF79-9BE7-0BF7-2510-B1D41318BEDE}"/>
              </a:ext>
            </a:extLst>
          </p:cNvPr>
          <p:cNvSpPr/>
          <p:nvPr/>
        </p:nvSpPr>
        <p:spPr>
          <a:xfrm>
            <a:off x="11955752" y="898744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DE1945-0A13-A75A-4C10-B1EF64DF11E6}"/>
              </a:ext>
            </a:extLst>
          </p:cNvPr>
          <p:cNvSpPr txBox="1"/>
          <p:nvPr/>
        </p:nvSpPr>
        <p:spPr>
          <a:xfrm>
            <a:off x="301039" y="1561241"/>
            <a:ext cx="11589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스레드당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(31+1)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= 248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+ 8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스택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 -&gt; 16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256 = 4096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오직 한 페이지에 레이어의 정보가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모여있다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9DCE9D-8EFE-8D1A-9EE9-68E345A84CC5}"/>
              </a:ext>
            </a:extLst>
          </p:cNvPr>
          <p:cNvSpPr txBox="1"/>
          <p:nvPr/>
        </p:nvSpPr>
        <p:spPr>
          <a:xfrm>
            <a:off x="301040" y="2193943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2DE02F-B2DD-08C3-2A32-5C089CFAD16E}"/>
              </a:ext>
            </a:extLst>
          </p:cNvPr>
          <p:cNvSpPr/>
          <p:nvPr/>
        </p:nvSpPr>
        <p:spPr>
          <a:xfrm>
            <a:off x="304526" y="2606027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C6BEB9-F9B8-AB22-89F6-B8163565B7C3}"/>
              </a:ext>
            </a:extLst>
          </p:cNvPr>
          <p:cNvSpPr/>
          <p:nvPr/>
        </p:nvSpPr>
        <p:spPr>
          <a:xfrm>
            <a:off x="304526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E51BD2-7AC4-E541-8E5D-BBC8E8F25D39}"/>
              </a:ext>
            </a:extLst>
          </p:cNvPr>
          <p:cNvSpPr/>
          <p:nvPr/>
        </p:nvSpPr>
        <p:spPr>
          <a:xfrm>
            <a:off x="1032387" y="2961730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22021F6-EB2C-F25B-0C19-3486FA7CFF2B}"/>
              </a:ext>
            </a:extLst>
          </p:cNvPr>
          <p:cNvSpPr/>
          <p:nvPr/>
        </p:nvSpPr>
        <p:spPr>
          <a:xfrm>
            <a:off x="176024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C3F9A6-D13E-6810-08CD-3222FED1369E}"/>
              </a:ext>
            </a:extLst>
          </p:cNvPr>
          <p:cNvSpPr/>
          <p:nvPr/>
        </p:nvSpPr>
        <p:spPr>
          <a:xfrm>
            <a:off x="248810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315193-392F-41C9-BEE6-48A638219075}"/>
              </a:ext>
            </a:extLst>
          </p:cNvPr>
          <p:cNvSpPr/>
          <p:nvPr/>
        </p:nvSpPr>
        <p:spPr>
          <a:xfrm>
            <a:off x="321597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80CD0A-5D47-AC19-1BA4-112F401985EA}"/>
              </a:ext>
            </a:extLst>
          </p:cNvPr>
          <p:cNvSpPr/>
          <p:nvPr/>
        </p:nvSpPr>
        <p:spPr>
          <a:xfrm>
            <a:off x="394383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74D6CC-A8A1-36DF-DC41-366136D62131}"/>
              </a:ext>
            </a:extLst>
          </p:cNvPr>
          <p:cNvSpPr/>
          <p:nvPr/>
        </p:nvSpPr>
        <p:spPr>
          <a:xfrm>
            <a:off x="467169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DBF2D6-5C2C-FE23-86ED-C481A27BA457}"/>
              </a:ext>
            </a:extLst>
          </p:cNvPr>
          <p:cNvSpPr/>
          <p:nvPr/>
        </p:nvSpPr>
        <p:spPr>
          <a:xfrm>
            <a:off x="5398793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B873EC-A756-4D74-251F-67F6B6D8E560}"/>
              </a:ext>
            </a:extLst>
          </p:cNvPr>
          <p:cNvSpPr/>
          <p:nvPr/>
        </p:nvSpPr>
        <p:spPr>
          <a:xfrm>
            <a:off x="6126654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D31320-5233-23C7-8A6A-209B7B32E78A}"/>
              </a:ext>
            </a:extLst>
          </p:cNvPr>
          <p:cNvSpPr/>
          <p:nvPr/>
        </p:nvSpPr>
        <p:spPr>
          <a:xfrm>
            <a:off x="6853755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2B696F-8F61-2DB5-3B24-228CDC62B984}"/>
              </a:ext>
            </a:extLst>
          </p:cNvPr>
          <p:cNvSpPr/>
          <p:nvPr/>
        </p:nvSpPr>
        <p:spPr>
          <a:xfrm>
            <a:off x="7580856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00C144-5223-AB18-31F5-91350D54663D}"/>
              </a:ext>
            </a:extLst>
          </p:cNvPr>
          <p:cNvSpPr/>
          <p:nvPr/>
        </p:nvSpPr>
        <p:spPr>
          <a:xfrm>
            <a:off x="8307957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90B8ABC-625E-69F2-B7BA-50B928665655}"/>
              </a:ext>
            </a:extLst>
          </p:cNvPr>
          <p:cNvSpPr/>
          <p:nvPr/>
        </p:nvSpPr>
        <p:spPr>
          <a:xfrm>
            <a:off x="9035058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4771DC-ECEC-3BD5-E8F2-144E836A6A80}"/>
              </a:ext>
            </a:extLst>
          </p:cNvPr>
          <p:cNvSpPr/>
          <p:nvPr/>
        </p:nvSpPr>
        <p:spPr>
          <a:xfrm>
            <a:off x="9772169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6213A-B469-BC81-4DA1-65F90946E202}"/>
              </a:ext>
            </a:extLst>
          </p:cNvPr>
          <p:cNvSpPr/>
          <p:nvPr/>
        </p:nvSpPr>
        <p:spPr>
          <a:xfrm>
            <a:off x="10500030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F8C7C8-3FB6-10D2-97CE-F1A6971DDF75}"/>
              </a:ext>
            </a:extLst>
          </p:cNvPr>
          <p:cNvSpPr/>
          <p:nvPr/>
        </p:nvSpPr>
        <p:spPr>
          <a:xfrm>
            <a:off x="11227891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2BA1F9-12C4-49D7-534C-37D780616857}"/>
              </a:ext>
            </a:extLst>
          </p:cNvPr>
          <p:cNvSpPr/>
          <p:nvPr/>
        </p:nvSpPr>
        <p:spPr>
          <a:xfrm>
            <a:off x="11955752" y="2961730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0A67B6-071C-7652-8BD4-343B0AE76600}"/>
              </a:ext>
            </a:extLst>
          </p:cNvPr>
          <p:cNvSpPr txBox="1"/>
          <p:nvPr/>
        </p:nvSpPr>
        <p:spPr>
          <a:xfrm>
            <a:off x="301040" y="3840556"/>
            <a:ext cx="10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8DF16B-DD5C-A12C-62CD-2B31E77DA2CB}"/>
              </a:ext>
            </a:extLst>
          </p:cNvPr>
          <p:cNvSpPr/>
          <p:nvPr/>
        </p:nvSpPr>
        <p:spPr>
          <a:xfrm>
            <a:off x="304526" y="4252640"/>
            <a:ext cx="11887474" cy="3557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Immortal Page 16byte interval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88DC69-A149-8C7D-9CB6-E981A1A26225}"/>
              </a:ext>
            </a:extLst>
          </p:cNvPr>
          <p:cNvSpPr/>
          <p:nvPr/>
        </p:nvSpPr>
        <p:spPr>
          <a:xfrm>
            <a:off x="304526" y="4608343"/>
            <a:ext cx="727861" cy="5899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stackinfo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C3BE75-BA9F-9311-C101-601D089FD1FB}"/>
              </a:ext>
            </a:extLst>
          </p:cNvPr>
          <p:cNvSpPr/>
          <p:nvPr/>
        </p:nvSpPr>
        <p:spPr>
          <a:xfrm>
            <a:off x="103238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FA9F880-A0E7-FBB4-0432-625034115907}"/>
              </a:ext>
            </a:extLst>
          </p:cNvPr>
          <p:cNvSpPr/>
          <p:nvPr/>
        </p:nvSpPr>
        <p:spPr>
          <a:xfrm>
            <a:off x="176024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2D32ED5-B4F1-405F-8296-C04BCA407F9C}"/>
              </a:ext>
            </a:extLst>
          </p:cNvPr>
          <p:cNvSpPr/>
          <p:nvPr/>
        </p:nvSpPr>
        <p:spPr>
          <a:xfrm>
            <a:off x="248810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7B6D31-7160-678E-947E-8F51A9250DE7}"/>
              </a:ext>
            </a:extLst>
          </p:cNvPr>
          <p:cNvSpPr/>
          <p:nvPr/>
        </p:nvSpPr>
        <p:spPr>
          <a:xfrm>
            <a:off x="321597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C1F59-90A8-347D-89A6-F35ACAA11EB7}"/>
              </a:ext>
            </a:extLst>
          </p:cNvPr>
          <p:cNvSpPr/>
          <p:nvPr/>
        </p:nvSpPr>
        <p:spPr>
          <a:xfrm>
            <a:off x="394383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E34CFD3-B0A0-0154-BCB3-BAB73E56C86B}"/>
              </a:ext>
            </a:extLst>
          </p:cNvPr>
          <p:cNvSpPr/>
          <p:nvPr/>
        </p:nvSpPr>
        <p:spPr>
          <a:xfrm>
            <a:off x="467169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D5FEAC-6C80-9BF3-5E80-F5D80BB40A0C}"/>
              </a:ext>
            </a:extLst>
          </p:cNvPr>
          <p:cNvSpPr/>
          <p:nvPr/>
        </p:nvSpPr>
        <p:spPr>
          <a:xfrm>
            <a:off x="5398793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E63560-8F9E-B28F-E266-5BE35F503AAB}"/>
              </a:ext>
            </a:extLst>
          </p:cNvPr>
          <p:cNvSpPr/>
          <p:nvPr/>
        </p:nvSpPr>
        <p:spPr>
          <a:xfrm>
            <a:off x="6126654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A807BC-0396-7824-E38A-EE0A09FC339F}"/>
              </a:ext>
            </a:extLst>
          </p:cNvPr>
          <p:cNvSpPr/>
          <p:nvPr/>
        </p:nvSpPr>
        <p:spPr>
          <a:xfrm>
            <a:off x="6853755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47153C-198F-127E-C781-78DE7A803165}"/>
              </a:ext>
            </a:extLst>
          </p:cNvPr>
          <p:cNvSpPr/>
          <p:nvPr/>
        </p:nvSpPr>
        <p:spPr>
          <a:xfrm>
            <a:off x="7580856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716D831-CBD7-2640-5D26-F156700DC6DA}"/>
              </a:ext>
            </a:extLst>
          </p:cNvPr>
          <p:cNvSpPr/>
          <p:nvPr/>
        </p:nvSpPr>
        <p:spPr>
          <a:xfrm>
            <a:off x="8307957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D48FF2-588D-D070-9CCD-01875A939D44}"/>
              </a:ext>
            </a:extLst>
          </p:cNvPr>
          <p:cNvSpPr/>
          <p:nvPr/>
        </p:nvSpPr>
        <p:spPr>
          <a:xfrm>
            <a:off x="9035058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04B731-85D7-6A2E-1023-400F0B70AB55}"/>
              </a:ext>
            </a:extLst>
          </p:cNvPr>
          <p:cNvSpPr/>
          <p:nvPr/>
        </p:nvSpPr>
        <p:spPr>
          <a:xfrm>
            <a:off x="9772169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13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8254F2-A556-39FF-E3E1-40176BC72A83}"/>
              </a:ext>
            </a:extLst>
          </p:cNvPr>
          <p:cNvSpPr/>
          <p:nvPr/>
        </p:nvSpPr>
        <p:spPr>
          <a:xfrm>
            <a:off x="10500030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14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4DF1E6-AB7E-2B4C-8EDD-D63CFB18C865}"/>
              </a:ext>
            </a:extLst>
          </p:cNvPr>
          <p:cNvSpPr/>
          <p:nvPr/>
        </p:nvSpPr>
        <p:spPr>
          <a:xfrm>
            <a:off x="11227891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15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EA10109-C4B3-3D74-3790-E1449B5C6854}"/>
              </a:ext>
            </a:extLst>
          </p:cNvPr>
          <p:cNvSpPr/>
          <p:nvPr/>
        </p:nvSpPr>
        <p:spPr>
          <a:xfrm>
            <a:off x="11955752" y="4608343"/>
            <a:ext cx="727861" cy="58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16 Layer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96D7C4-7E85-7206-E497-6E6B7299BFC3}"/>
              </a:ext>
            </a:extLst>
          </p:cNvPr>
          <p:cNvSpPr txBox="1"/>
          <p:nvPr/>
        </p:nvSpPr>
        <p:spPr>
          <a:xfrm>
            <a:off x="301039" y="5369316"/>
            <a:ext cx="1188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PopLayer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하게 된다면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레이어에 있는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large_alloc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헤제되고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스레드가 코어를 가리지 않는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Page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들은 재활용 페이지들로 넘어간다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스레드당 하나의 코어만 사용하는 경우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PageMeta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Fup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94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F9FB3B-F655-5E97-34D8-FBB2F724E254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485AF-CD18-E86E-64E9-6A6526720EEC}"/>
              </a:ext>
            </a:extLst>
          </p:cNvPr>
          <p:cNvSpPr txBox="1"/>
          <p:nvPr/>
        </p:nvSpPr>
        <p:spPr>
          <a:xfrm>
            <a:off x="260556" y="560439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언제 어떻게 해제되는지 프로그램을 돌려야만 분명해지는 메모리의 관리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7BE49A-49BB-AB52-B27A-EEC65DA5FD48}"/>
              </a:ext>
            </a:extLst>
          </p:cNvPr>
          <p:cNvSpPr/>
          <p:nvPr/>
        </p:nvSpPr>
        <p:spPr>
          <a:xfrm>
            <a:off x="423116" y="1214800"/>
            <a:ext cx="3488484" cy="54298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Immortal Page 32byte interval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AB89A-A28D-442E-898F-D45452F60B54}"/>
              </a:ext>
            </a:extLst>
          </p:cNvPr>
          <p:cNvSpPr/>
          <p:nvPr/>
        </p:nvSpPr>
        <p:spPr>
          <a:xfrm>
            <a:off x="602718" y="1717394"/>
            <a:ext cx="3129280" cy="171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err="1"/>
              <a:t>FmFlagPage</a:t>
            </a:r>
            <a:endParaRPr lang="en-US" altLang="ko-KR"/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/>
              <a:t>page]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flagData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[void</a:t>
            </a:r>
            <a:r>
              <a:rPr lang="ko-KR" altLang="en-US"/>
              <a:t>* </a:t>
            </a:r>
            <a:r>
              <a:rPr lang="en-US" altLang="ko-KR" err="1"/>
              <a:t>LCENData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Fup</a:t>
            </a:r>
            <a:r>
              <a:rPr lang="en-US" altLang="ko-KR"/>
              <a:t>]</a:t>
            </a:r>
          </a:p>
          <a:p>
            <a:pPr algn="ctr"/>
            <a:r>
              <a:rPr lang="en-US" altLang="ko-KR"/>
              <a:t>[</a:t>
            </a:r>
            <a:r>
              <a:rPr lang="en-US" altLang="ko-KR" err="1"/>
              <a:t>uint</a:t>
            </a:r>
            <a:r>
              <a:rPr lang="en-US" altLang="ko-KR"/>
              <a:t> </a:t>
            </a:r>
            <a:r>
              <a:rPr lang="en-US" altLang="ko-KR" err="1"/>
              <a:t>extraFlags</a:t>
            </a:r>
            <a:r>
              <a:rPr lang="en-US" altLang="ko-KR"/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7D0E9A-E814-AAFB-C27C-B1F676B72ECE}"/>
              </a:ext>
            </a:extLst>
          </p:cNvPr>
          <p:cNvSpPr/>
          <p:nvPr/>
        </p:nvSpPr>
        <p:spPr>
          <a:xfrm>
            <a:off x="4763729" y="1214800"/>
            <a:ext cx="1210351" cy="3296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</a:t>
            </a:r>
          </a:p>
          <a:p>
            <a:pPr algn="ctr"/>
            <a:r>
              <a:rPr lang="en-US" altLang="ko-KR"/>
              <a:t>4096byte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6A552-47E3-7807-FA24-3BDA3B1E2B36}"/>
              </a:ext>
            </a:extLst>
          </p:cNvPr>
          <p:cNvSpPr/>
          <p:nvPr/>
        </p:nvSpPr>
        <p:spPr>
          <a:xfrm>
            <a:off x="4763729" y="4738096"/>
            <a:ext cx="2560320" cy="71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(512/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BytePerFlag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byte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0B71B-8D29-FC0F-089A-D872662FCE09}"/>
              </a:ext>
            </a:extLst>
          </p:cNvPr>
          <p:cNvSpPr/>
          <p:nvPr/>
        </p:nvSpPr>
        <p:spPr>
          <a:xfrm>
            <a:off x="4763729" y="5644512"/>
            <a:ext cx="2560320" cy="616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LCENData</a:t>
            </a:r>
            <a:endParaRPr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flagDataSiz</a:t>
            </a:r>
            <a:r>
              <a:rPr lang="en-US" altLang="ko-KR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16) byte </a:t>
            </a:r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2FA00-E505-99C5-01A3-9D86187C65E3}"/>
              </a:ext>
            </a:extLst>
          </p:cNvPr>
          <p:cNvSpPr/>
          <p:nvPr/>
        </p:nvSpPr>
        <p:spPr>
          <a:xfrm>
            <a:off x="602718" y="3532983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2045-2A8E-B9C3-6184-8607BF39FEB4}"/>
              </a:ext>
            </a:extLst>
          </p:cNvPr>
          <p:cNvSpPr/>
          <p:nvPr/>
        </p:nvSpPr>
        <p:spPr>
          <a:xfrm>
            <a:off x="602718" y="4017317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248857-F097-2648-ABC2-8949B2468D56}"/>
              </a:ext>
            </a:extLst>
          </p:cNvPr>
          <p:cNvSpPr/>
          <p:nvPr/>
        </p:nvSpPr>
        <p:spPr>
          <a:xfrm>
            <a:off x="602718" y="4547250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2D148C-4A85-7D2D-77F5-148D1899B025}"/>
              </a:ext>
            </a:extLst>
          </p:cNvPr>
          <p:cNvSpPr/>
          <p:nvPr/>
        </p:nvSpPr>
        <p:spPr>
          <a:xfrm>
            <a:off x="602718" y="5031584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5A73E4-100C-E299-81E8-B28F666CFA52}"/>
              </a:ext>
            </a:extLst>
          </p:cNvPr>
          <p:cNvSpPr/>
          <p:nvPr/>
        </p:nvSpPr>
        <p:spPr>
          <a:xfrm>
            <a:off x="602718" y="5552081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340147-9646-6706-58E6-B2D313146033}"/>
              </a:ext>
            </a:extLst>
          </p:cNvPr>
          <p:cNvSpPr/>
          <p:nvPr/>
        </p:nvSpPr>
        <p:spPr>
          <a:xfrm>
            <a:off x="602718" y="6062015"/>
            <a:ext cx="31292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32byte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2A82F6-097D-0CAB-1C26-A7D50132A4E6}"/>
              </a:ext>
            </a:extLst>
          </p:cNvPr>
          <p:cNvCxnSpPr>
            <a:cxnSpLocks/>
          </p:cNvCxnSpPr>
          <p:nvPr/>
        </p:nvCxnSpPr>
        <p:spPr>
          <a:xfrm flipV="1">
            <a:off x="2821858" y="1214800"/>
            <a:ext cx="1941871" cy="9777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035B6E-52F5-B084-47F4-355FC96A2A17}"/>
              </a:ext>
            </a:extLst>
          </p:cNvPr>
          <p:cNvCxnSpPr>
            <a:cxnSpLocks/>
          </p:cNvCxnSpPr>
          <p:nvPr/>
        </p:nvCxnSpPr>
        <p:spPr>
          <a:xfrm>
            <a:off x="3026206" y="2468132"/>
            <a:ext cx="1737523" cy="226996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1E64AB-FD8D-741A-2FC1-890142562A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42838" y="2757535"/>
            <a:ext cx="1720891" cy="319538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69D481-5003-DEE5-1641-82FA1BFB6AC5}"/>
              </a:ext>
            </a:extLst>
          </p:cNvPr>
          <p:cNvSpPr txBox="1"/>
          <p:nvPr/>
        </p:nvSpPr>
        <p:spPr>
          <a:xfrm>
            <a:off x="6061428" y="929771"/>
            <a:ext cx="55509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</a:t>
            </a:r>
            <a:r>
              <a:rPr lang="ko-KR" altLang="en-US"/>
              <a:t>는 할당할 메모리 공간</a:t>
            </a:r>
            <a:r>
              <a:rPr lang="en-US" altLang="ko-KR"/>
              <a:t>, </a:t>
            </a:r>
          </a:p>
          <a:p>
            <a:endParaRPr lang="en-US" altLang="ko-KR"/>
          </a:p>
          <a:p>
            <a:r>
              <a:rPr lang="en-US" altLang="ko-KR" err="1"/>
              <a:t>flagData</a:t>
            </a:r>
            <a:r>
              <a:rPr lang="ko-KR" altLang="en-US"/>
              <a:t>의 하나의 비트는</a:t>
            </a:r>
            <a:r>
              <a:rPr lang="en-US" altLang="ko-KR"/>
              <a:t> Page</a:t>
            </a:r>
            <a:r>
              <a:rPr lang="ko-KR" altLang="en-US"/>
              <a:t>안에서 </a:t>
            </a:r>
            <a:endParaRPr lang="en-US" altLang="ko-KR"/>
          </a:p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)byte </a:t>
            </a:r>
            <a:r>
              <a:rPr lang="ko-KR" altLang="en-US"/>
              <a:t>만큼의 </a:t>
            </a:r>
            <a:endParaRPr lang="en-US" altLang="ko-KR"/>
          </a:p>
          <a:p>
            <a:r>
              <a:rPr lang="ko-KR" altLang="en-US"/>
              <a:t>메모리가 할당되었는지 여부를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로 표현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err="1"/>
              <a:t>LCENData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는 </a:t>
            </a:r>
            <a:r>
              <a:rPr lang="en-US" altLang="ko-KR" err="1"/>
              <a:t>flagData</a:t>
            </a:r>
            <a:r>
              <a:rPr lang="ko-KR" altLang="en-US"/>
              <a:t>의 </a:t>
            </a:r>
            <a:r>
              <a:rPr lang="en-US" altLang="ko-KR"/>
              <a:t>1byte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초기에 </a:t>
            </a:r>
            <a:r>
              <a:rPr lang="ko-KR" altLang="en-US" err="1"/>
              <a:t>할당할때에는</a:t>
            </a:r>
            <a:r>
              <a:rPr lang="ko-KR" altLang="en-US"/>
              <a:t> </a:t>
            </a:r>
            <a:r>
              <a:rPr lang="en-US" altLang="ko-KR" err="1"/>
              <a:t>PageMeta</a:t>
            </a:r>
            <a:r>
              <a:rPr lang="ko-KR" altLang="en-US"/>
              <a:t>와 같이 </a:t>
            </a:r>
            <a:endParaRPr lang="en-US" altLang="ko-KR"/>
          </a:p>
          <a:p>
            <a:r>
              <a:rPr lang="en-US" altLang="ko-KR" err="1"/>
              <a:t>Fup</a:t>
            </a:r>
            <a:r>
              <a:rPr lang="ko-KR" altLang="en-US"/>
              <a:t>을 올리는 식으로 빠르게 할당하고</a:t>
            </a:r>
            <a:r>
              <a:rPr lang="en-US" altLang="ko-KR"/>
              <a:t>,</a:t>
            </a:r>
          </a:p>
          <a:p>
            <a:r>
              <a:rPr lang="en-US" altLang="ko-KR" err="1"/>
              <a:t>Fup</a:t>
            </a:r>
            <a:r>
              <a:rPr lang="ko-KR" altLang="en-US"/>
              <a:t>이 모두 차서 더 이상 할당이 </a:t>
            </a:r>
            <a:r>
              <a:rPr lang="ko-KR" altLang="en-US" err="1"/>
              <a:t>불가할때</a:t>
            </a:r>
            <a:r>
              <a:rPr lang="en-US" altLang="ko-KR"/>
              <a:t>,</a:t>
            </a:r>
          </a:p>
          <a:p>
            <a:r>
              <a:rPr lang="en-US" altLang="ko-KR" err="1"/>
              <a:t>fastNew</a:t>
            </a:r>
            <a:r>
              <a:rPr lang="ko-KR" altLang="en-US"/>
              <a:t>함수는 새로운 </a:t>
            </a:r>
            <a:r>
              <a:rPr lang="en-US" altLang="ko-KR" err="1"/>
              <a:t>FlagPage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saveNew</a:t>
            </a:r>
            <a:r>
              <a:rPr lang="ko-KR" altLang="en-US"/>
              <a:t>함수는</a:t>
            </a:r>
            <a:r>
              <a:rPr lang="en-US" altLang="ko-KR"/>
              <a:t> </a:t>
            </a:r>
            <a:r>
              <a:rPr lang="en-US" altLang="ko-KR" err="1"/>
              <a:t>FlagData</a:t>
            </a:r>
            <a:r>
              <a:rPr lang="ko-KR" altLang="en-US"/>
              <a:t>에서 빈 공간을 찾아</a:t>
            </a:r>
            <a:endParaRPr lang="en-US" altLang="ko-KR"/>
          </a:p>
          <a:p>
            <a:r>
              <a:rPr lang="en-US" altLang="ko-KR"/>
              <a:t>		</a:t>
            </a:r>
            <a:r>
              <a:rPr lang="ko-KR" altLang="en-US"/>
              <a:t>할당한다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공간을 </a:t>
            </a:r>
            <a:r>
              <a:rPr lang="ko-KR" altLang="en-US" err="1"/>
              <a:t>탐색할때</a:t>
            </a:r>
            <a:r>
              <a:rPr lang="ko-KR" altLang="en-US"/>
              <a:t> 우선적으로 </a:t>
            </a:r>
            <a:r>
              <a:rPr lang="en-US" altLang="ko-KR"/>
              <a:t>		</a:t>
            </a:r>
            <a:r>
              <a:rPr lang="en-US" altLang="ko-KR" err="1"/>
              <a:t>LCENData</a:t>
            </a:r>
            <a:r>
              <a:rPr lang="ko-KR" altLang="en-US"/>
              <a:t>를 탐색</a:t>
            </a:r>
            <a:r>
              <a:rPr lang="en-US" altLang="ko-KR"/>
              <a:t>,</a:t>
            </a:r>
          </a:p>
          <a:p>
            <a:r>
              <a:rPr lang="en-US" altLang="ko-KR"/>
              <a:t>		</a:t>
            </a:r>
            <a:r>
              <a:rPr lang="ko-KR" altLang="en-US"/>
              <a:t>그래도 빈 공간을 찾지 못하면 </a:t>
            </a:r>
            <a:r>
              <a:rPr lang="en-US" altLang="ko-KR"/>
              <a:t>		</a:t>
            </a:r>
            <a:r>
              <a:rPr lang="en-US" altLang="ko-KR" err="1"/>
              <a:t>flagData</a:t>
            </a:r>
            <a:r>
              <a:rPr lang="ko-KR" altLang="en-US"/>
              <a:t>를 </a:t>
            </a:r>
            <a:r>
              <a:rPr lang="ko-KR" altLang="en-US" err="1"/>
              <a:t>일일히</a:t>
            </a:r>
            <a:r>
              <a:rPr lang="ko-KR" altLang="en-US"/>
              <a:t> 뒤진다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빈 공간이 없다면 새로운 </a:t>
            </a:r>
            <a:r>
              <a:rPr lang="en-US" altLang="ko-KR" err="1"/>
              <a:t>FlagPage</a:t>
            </a:r>
            <a:r>
              <a:rPr lang="en-US" altLang="ko-KR"/>
              <a:t>		</a:t>
            </a:r>
            <a:r>
              <a:rPr lang="ko-KR" altLang="en-US"/>
              <a:t>를 만들어 할당한다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7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D15F8C-1334-B757-05DB-E6A9E9835464}"/>
              </a:ext>
            </a:extLst>
          </p:cNvPr>
          <p:cNvSpPr/>
          <p:nvPr/>
        </p:nvSpPr>
        <p:spPr>
          <a:xfrm>
            <a:off x="0" y="648929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5FF573-34BD-09AE-635C-E53997DE8825}"/>
              </a:ext>
            </a:extLst>
          </p:cNvPr>
          <p:cNvSpPr/>
          <p:nvPr/>
        </p:nvSpPr>
        <p:spPr>
          <a:xfrm>
            <a:off x="0" y="0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3A2CB3-071F-392F-C8C4-1E24C8E3E92A}"/>
              </a:ext>
            </a:extLst>
          </p:cNvPr>
          <p:cNvSpPr/>
          <p:nvPr/>
        </p:nvSpPr>
        <p:spPr>
          <a:xfrm>
            <a:off x="2507223" y="3073296"/>
            <a:ext cx="7177549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FlagData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8F3E5A-8CA5-6B82-1194-2FAC9DC08135}"/>
              </a:ext>
            </a:extLst>
          </p:cNvPr>
          <p:cNvSpPr/>
          <p:nvPr/>
        </p:nvSpPr>
        <p:spPr>
          <a:xfrm>
            <a:off x="4923501" y="5152106"/>
            <a:ext cx="2344995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LCENData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AC4C-9400-40CC-1702-B6FE1454A8A3}"/>
              </a:ext>
            </a:extLst>
          </p:cNvPr>
          <p:cNvSpPr/>
          <p:nvPr/>
        </p:nvSpPr>
        <p:spPr>
          <a:xfrm>
            <a:off x="2507223" y="3429000"/>
            <a:ext cx="7177548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1927B-7DCF-F4FC-665A-9E808A761F72}"/>
              </a:ext>
            </a:extLst>
          </p:cNvPr>
          <p:cNvSpPr/>
          <p:nvPr/>
        </p:nvSpPr>
        <p:spPr>
          <a:xfrm>
            <a:off x="4923501" y="5507810"/>
            <a:ext cx="2344995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D14C-C63C-8ECA-33A8-5E1D0A9F30EE}"/>
              </a:ext>
            </a:extLst>
          </p:cNvPr>
          <p:cNvSpPr txBox="1"/>
          <p:nvPr/>
        </p:nvSpPr>
        <p:spPr>
          <a:xfrm>
            <a:off x="0" y="6335135"/>
            <a:ext cx="414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en-US" altLang="ko-KR" err="1"/>
              <a:t>BytePerFlag</a:t>
            </a:r>
            <a:r>
              <a:rPr lang="en-US" altLang="ko-KR"/>
              <a:t>) == 8 Byte/Flag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9EE67-B851-8434-69B6-9661E137B765}"/>
              </a:ext>
            </a:extLst>
          </p:cNvPr>
          <p:cNvSpPr/>
          <p:nvPr/>
        </p:nvSpPr>
        <p:spPr>
          <a:xfrm>
            <a:off x="0" y="1006534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E37CFE-C9E6-921F-1030-E6C87C56C54C}"/>
              </a:ext>
            </a:extLst>
          </p:cNvPr>
          <p:cNvSpPr/>
          <p:nvPr/>
        </p:nvSpPr>
        <p:spPr>
          <a:xfrm>
            <a:off x="5045669" y="1006534"/>
            <a:ext cx="7146332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EB4E72AF-36C9-9D79-02FB-F69F7BF91CB9}"/>
              </a:ext>
            </a:extLst>
          </p:cNvPr>
          <p:cNvSpPr/>
          <p:nvPr/>
        </p:nvSpPr>
        <p:spPr>
          <a:xfrm rot="16200000">
            <a:off x="5880839" y="2380755"/>
            <a:ext cx="178616" cy="1248695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58AF7D-17D2-1F5A-3918-508B7FBA8076}"/>
              </a:ext>
            </a:extLst>
          </p:cNvPr>
          <p:cNvSpPr/>
          <p:nvPr/>
        </p:nvSpPr>
        <p:spPr>
          <a:xfrm>
            <a:off x="5345799" y="3430183"/>
            <a:ext cx="1248696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11011000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12229-25A6-E438-B03B-CFC551560790}"/>
              </a:ext>
            </a:extLst>
          </p:cNvPr>
          <p:cNvSpPr/>
          <p:nvPr/>
        </p:nvSpPr>
        <p:spPr>
          <a:xfrm>
            <a:off x="3860757" y="1009200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F6D775FB-5F78-BD08-C308-C0EB657312D8}"/>
              </a:ext>
            </a:extLst>
          </p:cNvPr>
          <p:cNvSpPr/>
          <p:nvPr/>
        </p:nvSpPr>
        <p:spPr>
          <a:xfrm rot="5400000">
            <a:off x="3567061" y="-130982"/>
            <a:ext cx="257771" cy="3364596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031DA-70D7-1704-B155-8C8DA77AB8E4}"/>
              </a:ext>
            </a:extLst>
          </p:cNvPr>
          <p:cNvSpPr txBox="1"/>
          <p:nvPr/>
        </p:nvSpPr>
        <p:spPr>
          <a:xfrm>
            <a:off x="1469434" y="1655172"/>
            <a:ext cx="22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Page[start]</a:t>
            </a:r>
          </a:p>
          <a:p>
            <a:r>
              <a:rPr lang="en-US" altLang="ko-KR"/>
              <a:t>{start = 8</a:t>
            </a:r>
            <a:r>
              <a:rPr lang="ko-KR" altLang="en-US"/>
              <a:t>*</a:t>
            </a:r>
            <a:r>
              <a:rPr lang="en-US" altLang="ko-KR"/>
              <a:t>8</a:t>
            </a:r>
            <a:r>
              <a:rPr lang="ko-KR" altLang="en-US"/>
              <a:t>*</a:t>
            </a:r>
            <a:r>
              <a:rPr lang="en-US" altLang="ko-KR"/>
              <a:t>n}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7AA02-8690-4EC3-7C6C-4C83668E931A}"/>
              </a:ext>
            </a:extLst>
          </p:cNvPr>
          <p:cNvSpPr txBox="1"/>
          <p:nvPr/>
        </p:nvSpPr>
        <p:spPr>
          <a:xfrm>
            <a:off x="4776017" y="1693484"/>
            <a:ext cx="202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Page[start+8</a:t>
            </a:r>
            <a:r>
              <a:rPr lang="ko-KR" altLang="en-US"/>
              <a:t>*</a:t>
            </a:r>
            <a:r>
              <a:rPr lang="en-US" altLang="ko-KR"/>
              <a:t>8]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611785-D2C3-BB62-B37B-A1495DD972AD}"/>
              </a:ext>
            </a:extLst>
          </p:cNvPr>
          <p:cNvSpPr/>
          <p:nvPr/>
        </p:nvSpPr>
        <p:spPr>
          <a:xfrm>
            <a:off x="2013648" y="1003041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A5EDB6-4232-72E4-5713-6FF10DE01109}"/>
              </a:ext>
            </a:extLst>
          </p:cNvPr>
          <p:cNvSpPr/>
          <p:nvPr/>
        </p:nvSpPr>
        <p:spPr>
          <a:xfrm>
            <a:off x="3097531" y="1006533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5B6BB9-54EE-536D-8A34-7857C00392FE}"/>
              </a:ext>
            </a:extLst>
          </p:cNvPr>
          <p:cNvSpPr txBox="1"/>
          <p:nvPr/>
        </p:nvSpPr>
        <p:spPr>
          <a:xfrm>
            <a:off x="4444178" y="2435677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2FA755-AB37-266B-3A5D-57D371196C0D}"/>
              </a:ext>
            </a:extLst>
          </p:cNvPr>
          <p:cNvSpPr txBox="1"/>
          <p:nvPr/>
        </p:nvSpPr>
        <p:spPr>
          <a:xfrm>
            <a:off x="6218658" y="2453705"/>
            <a:ext cx="22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FlagData</a:t>
            </a:r>
            <a:r>
              <a:rPr lang="en-US" altLang="ko-KR"/>
              <a:t>[n+1]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89A4B5-8FE9-3F83-608C-C583B16BDC58}"/>
              </a:ext>
            </a:extLst>
          </p:cNvPr>
          <p:cNvSpPr/>
          <p:nvPr/>
        </p:nvSpPr>
        <p:spPr>
          <a:xfrm>
            <a:off x="5259519" y="5508993"/>
            <a:ext cx="959139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0011(3)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801534-D393-8963-A2CE-26B9AEF6E429}"/>
              </a:ext>
            </a:extLst>
          </p:cNvPr>
          <p:cNvSpPr/>
          <p:nvPr/>
        </p:nvSpPr>
        <p:spPr>
          <a:xfrm>
            <a:off x="2776874" y="1008435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B79170-3838-6489-C44A-478781D1F227}"/>
              </a:ext>
            </a:extLst>
          </p:cNvPr>
          <p:cNvSpPr/>
          <p:nvPr/>
        </p:nvSpPr>
        <p:spPr>
          <a:xfrm>
            <a:off x="4522839" y="3427817"/>
            <a:ext cx="826153" cy="3974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1byte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10196953-FA56-4C60-E159-016FCAC16861}"/>
              </a:ext>
            </a:extLst>
          </p:cNvPr>
          <p:cNvSpPr/>
          <p:nvPr/>
        </p:nvSpPr>
        <p:spPr>
          <a:xfrm rot="5400000">
            <a:off x="5423765" y="2952874"/>
            <a:ext cx="286519" cy="2054941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>
            <a:extLst>
              <a:ext uri="{FF2B5EF4-FFF2-40B4-BE49-F238E27FC236}">
                <a16:creationId xmlns:a16="http://schemas.microsoft.com/office/drawing/2014/main" id="{238FC1E5-347F-0EE1-ED10-EF675E8A23BB}"/>
              </a:ext>
            </a:extLst>
          </p:cNvPr>
          <p:cNvSpPr/>
          <p:nvPr/>
        </p:nvSpPr>
        <p:spPr>
          <a:xfrm rot="16200000">
            <a:off x="5645214" y="4576296"/>
            <a:ext cx="187749" cy="959137"/>
          </a:xfrm>
          <a:prstGeom prst="rightBracket">
            <a:avLst/>
          </a:prstGeom>
          <a:ln w="539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CAFD4-3FCD-00A0-A04A-2D6567A6B6E2}"/>
              </a:ext>
            </a:extLst>
          </p:cNvPr>
          <p:cNvSpPr txBox="1"/>
          <p:nvPr/>
        </p:nvSpPr>
        <p:spPr>
          <a:xfrm>
            <a:off x="5508274" y="5906421"/>
            <a:ext cx="6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4bit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C1726-414C-7ACE-0A01-67E7DC7A08FF}"/>
              </a:ext>
            </a:extLst>
          </p:cNvPr>
          <p:cNvSpPr/>
          <p:nvPr/>
        </p:nvSpPr>
        <p:spPr>
          <a:xfrm>
            <a:off x="6090965" y="3473146"/>
            <a:ext cx="408158" cy="311558"/>
          </a:xfrm>
          <a:prstGeom prst="rect">
            <a:avLst/>
          </a:prstGeom>
          <a:solidFill>
            <a:schemeClr val="accent1">
              <a:alpha val="0"/>
            </a:schemeClr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109E88A-BE1C-2362-950D-5CF3F41F1DAC}"/>
              </a:ext>
            </a:extLst>
          </p:cNvPr>
          <p:cNvCxnSpPr>
            <a:stCxn id="38" idx="2"/>
            <a:endCxn id="29" idx="0"/>
          </p:cNvCxnSpPr>
          <p:nvPr/>
        </p:nvCxnSpPr>
        <p:spPr>
          <a:xfrm flipH="1">
            <a:off x="5739089" y="3784704"/>
            <a:ext cx="555955" cy="172428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B105D-F8A6-5E63-859F-2CCEABA659FE}"/>
              </a:ext>
            </a:extLst>
          </p:cNvPr>
          <p:cNvSpPr txBox="1"/>
          <p:nvPr/>
        </p:nvSpPr>
        <p:spPr>
          <a:xfrm>
            <a:off x="3752698" y="4551422"/>
            <a:ext cx="16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LCENData</a:t>
            </a:r>
            <a:r>
              <a:rPr lang="en-US" altLang="ko-KR"/>
              <a:t>[n/4]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DC355B-8468-AFE9-B39E-A1144DCA282E}"/>
              </a:ext>
            </a:extLst>
          </p:cNvPr>
          <p:cNvCxnSpPr>
            <a:cxnSpLocks/>
          </p:cNvCxnSpPr>
          <p:nvPr/>
        </p:nvCxnSpPr>
        <p:spPr>
          <a:xfrm>
            <a:off x="4923501" y="6335135"/>
            <a:ext cx="234499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1FFCA4-5F15-1C3A-FA56-30EC5AB64FD1}"/>
              </a:ext>
            </a:extLst>
          </p:cNvPr>
          <p:cNvSpPr txBox="1"/>
          <p:nvPr/>
        </p:nvSpPr>
        <p:spPr>
          <a:xfrm>
            <a:off x="4776017" y="639451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작은 데이터를 순회하면 빠르게 빈 공간을 찾아낼 수 있다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6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B80D5F-AD8B-07B0-F2ED-D68369D45E5C}"/>
              </a:ext>
            </a:extLst>
          </p:cNvPr>
          <p:cNvGraphicFramePr>
            <a:graphicFrameLocks noGrp="1"/>
          </p:cNvGraphicFramePr>
          <p:nvPr/>
        </p:nvGraphicFramePr>
        <p:xfrm>
          <a:off x="168131" y="516793"/>
          <a:ext cx="812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4535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4477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708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61821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161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bytePerFlag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PageSiz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FlagDataSiz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LCENDataSiz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extradata</a:t>
                      </a:r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7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2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8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0x???????5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27561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23444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10715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15700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512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0x???????9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41478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1024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0x???????A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2161"/>
                  </a:ext>
                </a:extLst>
              </a:tr>
              <a:tr h="260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2048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0x???????B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367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3AD702-2BEF-5B19-994B-27E93CBAC63B}"/>
              </a:ext>
            </a:extLst>
          </p:cNvPr>
          <p:cNvSpPr txBox="1"/>
          <p:nvPr/>
        </p:nvSpPr>
        <p:spPr>
          <a:xfrm>
            <a:off x="168131" y="5307233"/>
            <a:ext cx="6120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getcost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? 0 : 1;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(8 *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 * (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k);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1E4C-E670-E892-D0B7-C8EEB58D7D8C}"/>
              </a:ext>
            </a:extLst>
          </p:cNvPr>
          <p:cNvSpPr txBox="1"/>
          <p:nvPr/>
        </p:nvSpPr>
        <p:spPr>
          <a:xfrm>
            <a:off x="8385934" y="516793"/>
            <a:ext cx="3412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할당하는 메모리의 크기에 따라</a:t>
            </a:r>
            <a:endParaRPr lang="en-US" altLang="ko-KR"/>
          </a:p>
          <a:p>
            <a:r>
              <a:rPr lang="ko-KR" altLang="en-US"/>
              <a:t>가장 효율적인 크기의 페이지에 할당되는데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 err="1"/>
              <a:t>Getcost</a:t>
            </a:r>
            <a:r>
              <a:rPr lang="en-US" altLang="ko-KR"/>
              <a:t> </a:t>
            </a:r>
            <a:r>
              <a:rPr lang="ko-KR" altLang="en-US"/>
              <a:t>함수를 통해 메모리 비용을 측정하고</a:t>
            </a:r>
            <a:r>
              <a:rPr lang="en-US" altLang="ko-KR"/>
              <a:t>, </a:t>
            </a:r>
            <a:r>
              <a:rPr lang="ko-KR" altLang="en-US"/>
              <a:t>최소값을 반환하는 사이즈의 </a:t>
            </a:r>
            <a:r>
              <a:rPr lang="en-US" altLang="ko-KR" err="1"/>
              <a:t>flagPage</a:t>
            </a:r>
            <a:r>
              <a:rPr lang="ko-KR" altLang="en-US"/>
              <a:t>의 번호를 </a:t>
            </a:r>
            <a:r>
              <a:rPr lang="en-US" altLang="ko-KR" err="1">
                <a:hlinkClick r:id="rId2" action="ppaction://hlinksldjump"/>
              </a:rPr>
              <a:t>fmRangeArr</a:t>
            </a:r>
            <a:r>
              <a:rPr lang="ko-KR" altLang="en-US"/>
              <a:t>를 사용하여 매핑한다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이러면 약 </a:t>
            </a:r>
            <a:r>
              <a:rPr lang="en-US" altLang="ko-KR"/>
              <a:t>333</a:t>
            </a:r>
            <a:r>
              <a:rPr lang="ko-KR" altLang="en-US"/>
              <a:t>개의 원소를 가진 깊이가 </a:t>
            </a:r>
            <a:r>
              <a:rPr lang="en-US" altLang="ko-KR"/>
              <a:t>2</a:t>
            </a:r>
            <a:r>
              <a:rPr lang="ko-KR" altLang="en-US"/>
              <a:t>인 트리가 나온다</a:t>
            </a:r>
            <a:r>
              <a:rPr lang="en-US" altLang="ko-KR"/>
              <a:t>.</a:t>
            </a:r>
          </a:p>
          <a:p>
            <a:r>
              <a:rPr lang="en-US" altLang="ko-KR"/>
              <a:t>&gt; </a:t>
            </a:r>
            <a:r>
              <a:rPr lang="ko-KR" altLang="en-US"/>
              <a:t>그후 중복되는 원소를 통일한다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포인터 두번의 접근으로 어떤 </a:t>
            </a:r>
            <a:r>
              <a:rPr lang="ko-KR" altLang="en-US" err="1"/>
              <a:t>사이즈든지</a:t>
            </a:r>
            <a:r>
              <a:rPr lang="ko-KR" altLang="en-US"/>
              <a:t> 판단할 수 있다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C25F5-6EAC-E736-23F3-E4E06291969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8829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EF002-5CE7-29BC-3B79-C8D2B646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" y="0"/>
            <a:ext cx="12132091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64354-836C-F129-91EA-8E7C71140C9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0~256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6765C3-EB4C-464A-EEDF-F6BCEC6E7A4F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4855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5B82F-FA56-63CB-61C5-901ECE7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61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80BF0-3760-D2ED-1640-0C56CEA7668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256~512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73950-0765-9420-83CB-6A69C9658309}"/>
              </a:ext>
            </a:extLst>
          </p:cNvPr>
          <p:cNvSpPr/>
          <p:nvPr/>
        </p:nvSpPr>
        <p:spPr>
          <a:xfrm>
            <a:off x="0" y="9832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084905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96BC7-84C3-9191-F8E4-5D4BDDD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" y="0"/>
            <a:ext cx="12154953" cy="664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10FC1-3178-B8F2-7188-6F689588B8B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512~768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A6EB33-5D39-0516-95B9-F1EBBDD81182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6403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1639A3-21CE-7D54-50BB-25E1E5CD0035}"/>
              </a:ext>
            </a:extLst>
          </p:cNvPr>
          <p:cNvSpPr/>
          <p:nvPr/>
        </p:nvSpPr>
        <p:spPr>
          <a:xfrm>
            <a:off x="-1" y="-1316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2AFE37-AA7E-7917-7A10-165575F6EBDC}"/>
              </a:ext>
            </a:extLst>
          </p:cNvPr>
          <p:cNvSpPr/>
          <p:nvPr/>
        </p:nvSpPr>
        <p:spPr>
          <a:xfrm>
            <a:off x="368709" y="103397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1. </a:t>
            </a:r>
            <a:r>
              <a:rPr lang="ko-KR" altLang="en-US"/>
              <a:t>페이지 할당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26BC8C-6D67-76A5-5569-3DF721B9F704}"/>
              </a:ext>
            </a:extLst>
          </p:cNvPr>
          <p:cNvSpPr/>
          <p:nvPr/>
        </p:nvSpPr>
        <p:spPr>
          <a:xfrm>
            <a:off x="368709" y="2341666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2. </a:t>
            </a:r>
            <a:r>
              <a:rPr lang="ko-KR" altLang="en-US"/>
              <a:t>스레드 별 일회용 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5FB6F-1C55-5B5C-674A-2F1E68D4941A}"/>
              </a:ext>
            </a:extLst>
          </p:cNvPr>
          <p:cNvSpPr/>
          <p:nvPr/>
        </p:nvSpPr>
        <p:spPr>
          <a:xfrm>
            <a:off x="368708" y="2803782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</a:t>
            </a:r>
            <a:r>
              <a:rPr lang="ko-KR" altLang="en-US"/>
              <a:t>할당 여부를 확인할 수 있는 작은 메모리</a:t>
            </a:r>
            <a:r>
              <a:rPr lang="en-US" altLang="ko-KR"/>
              <a:t>(1~4096byte)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CBD0C4-472F-A475-634F-A4689C10BDFE}"/>
              </a:ext>
            </a:extLst>
          </p:cNvPr>
          <p:cNvSpPr/>
          <p:nvPr/>
        </p:nvSpPr>
        <p:spPr>
          <a:xfrm>
            <a:off x="757083" y="3265898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3-1. </a:t>
            </a:r>
            <a:r>
              <a:rPr lang="ko-KR" altLang="en-US"/>
              <a:t>메모리 할당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0A2A17-A417-B61D-6E5B-900CC4231B83}"/>
              </a:ext>
            </a:extLst>
          </p:cNvPr>
          <p:cNvSpPr/>
          <p:nvPr/>
        </p:nvSpPr>
        <p:spPr>
          <a:xfrm>
            <a:off x="757083" y="4135182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519EA-5589-23AA-8A5D-69EAF24AAD8A}"/>
              </a:ext>
            </a:extLst>
          </p:cNvPr>
          <p:cNvSpPr/>
          <p:nvPr/>
        </p:nvSpPr>
        <p:spPr>
          <a:xfrm>
            <a:off x="368708" y="5486805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220E27-C46C-B8C0-B30C-5DC6490810D7}"/>
              </a:ext>
            </a:extLst>
          </p:cNvPr>
          <p:cNvSpPr/>
          <p:nvPr/>
        </p:nvSpPr>
        <p:spPr>
          <a:xfrm>
            <a:off x="757083" y="5036264"/>
            <a:ext cx="3106994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메모리 할당 여부 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7A74C6-65E4-92CA-CE1A-AB726420BBA2}"/>
              </a:ext>
            </a:extLst>
          </p:cNvPr>
          <p:cNvSpPr/>
          <p:nvPr/>
        </p:nvSpPr>
        <p:spPr>
          <a:xfrm>
            <a:off x="1086464" y="4585723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D58FC4-4E07-4CA4-E68C-0D5929A09CDC}"/>
              </a:ext>
            </a:extLst>
          </p:cNvPr>
          <p:cNvSpPr/>
          <p:nvPr/>
        </p:nvSpPr>
        <p:spPr>
          <a:xfrm>
            <a:off x="1086464" y="3714697"/>
            <a:ext cx="2777613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3-1-1. </a:t>
            </a:r>
            <a:r>
              <a:rPr lang="ko-KR" altLang="en-US"/>
              <a:t>할당 체크 플래그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0A62D8-09D5-5045-C8C5-8FDB882F89E8}"/>
              </a:ext>
            </a:extLst>
          </p:cNvPr>
          <p:cNvSpPr/>
          <p:nvPr/>
        </p:nvSpPr>
        <p:spPr>
          <a:xfrm>
            <a:off x="757083" y="1468338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1-1. </a:t>
            </a:r>
            <a:r>
              <a:rPr lang="ko-KR" altLang="en-US"/>
              <a:t>불사 메모리 할당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C0A56-ABDF-E83D-5277-077212DDE60D}"/>
              </a:ext>
            </a:extLst>
          </p:cNvPr>
          <p:cNvSpPr/>
          <p:nvPr/>
        </p:nvSpPr>
        <p:spPr>
          <a:xfrm>
            <a:off x="757083" y="190500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1-2. </a:t>
            </a:r>
            <a:r>
              <a:rPr lang="ko-KR" altLang="en-US"/>
              <a:t>페이지 할당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E6333F-3C69-1D48-0F76-01CDCE1CF16A}"/>
              </a:ext>
            </a:extLst>
          </p:cNvPr>
          <p:cNvSpPr/>
          <p:nvPr/>
        </p:nvSpPr>
        <p:spPr>
          <a:xfrm>
            <a:off x="368708" y="597312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9741E4-1F40-F190-C43D-8ED5B9C4F68F}"/>
              </a:ext>
            </a:extLst>
          </p:cNvPr>
          <p:cNvSpPr/>
          <p:nvPr/>
        </p:nvSpPr>
        <p:spPr>
          <a:xfrm>
            <a:off x="368708" y="5910617"/>
            <a:ext cx="178455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5. </a:t>
            </a:r>
            <a:r>
              <a:rPr lang="ko-KR" altLang="en-US"/>
              <a:t>페이지 정리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12191E-E14C-0457-230C-7ED7CDC98E7C}"/>
              </a:ext>
            </a:extLst>
          </p:cNvPr>
          <p:cNvSpPr/>
          <p:nvPr/>
        </p:nvSpPr>
        <p:spPr>
          <a:xfrm>
            <a:off x="3984521" y="3714697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372146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C3D717-5D5B-0B71-8D4B-F110071D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F7DFB-A1F0-87A2-8337-DE0F1B9CFD0C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768~1024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DC190-25B7-C440-B786-702C33B7AFE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45423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BDD7A0-B9D7-54F0-FC44-9F484116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195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EA3A1-D2F8-046A-D0D7-50D90357215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1024~1280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B64349-F5C1-85B1-A80D-251211377B7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652113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43706-8DED-00D6-2DC2-C98A251D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" y="0"/>
            <a:ext cx="12162574" cy="664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A14C4-8658-F794-2639-303F31F4EFB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1280~1536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E71A65-0E14-8AF0-7A58-91B55BCD083E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5820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30FA06-30C0-BAEA-C81E-8C9A3116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9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58D21-9279-ACF3-C346-087BEB469ED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1536~1792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85698-4C0C-A8EC-D5BB-A822B1B7735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52547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3F161-9FD3-22C7-D6C4-E756B596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0"/>
            <a:ext cx="12139712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04C49-3A9B-FAA2-7C6D-D31806CAB6A8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1792~2048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3EB693-1CA4-AC2E-A3A0-4373CB10C019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50128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C627A9-967B-F7BE-DC0B-9FE2FE69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140685"/>
            <a:ext cx="12139712" cy="657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3A13A-06CF-85CA-8E4F-C5E2C969650F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2048~2304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53EB2-A3AE-0E73-B1AB-1E015F9F80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2851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DF1698-D08A-24EF-B1B0-309AC674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" y="125443"/>
            <a:ext cx="12124471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6DB7A-BB1D-F048-EF46-585F630D32E2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2304~2560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DFC41-5817-BAC2-3A77-82A017B51D70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18090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D8DE6-A05B-4D29-06A3-4A0C34EA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2574" cy="662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FD59-C4C8-0E92-B5CA-606E5D382610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2560~2816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09184-0365-7916-B4BD-6D47297382C6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62233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85DD31-4C74-03FF-CC26-C7E156CB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41489-3602-848A-93EB-18E94D4F8E2B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2816~3072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76F74-0927-D491-C2F4-646019E5A5A3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97582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5AEB7-8814-F6ED-7CE9-8F0BE353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712" cy="660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8221D-CDC4-652B-ACAA-E72BDBA5779D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3072~3328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A4E4F0-CBF2-C9C6-6D00-949BDF51B98C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8630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6D1159-2B13-FA4D-CA70-38B20639A53C}"/>
              </a:ext>
            </a:extLst>
          </p:cNvPr>
          <p:cNvSpPr/>
          <p:nvPr/>
        </p:nvSpPr>
        <p:spPr>
          <a:xfrm>
            <a:off x="329379" y="27673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E97A6E-B3FE-F1C3-8007-733687F0A3CF}"/>
              </a:ext>
            </a:extLst>
          </p:cNvPr>
          <p:cNvSpPr/>
          <p:nvPr/>
        </p:nvSpPr>
        <p:spPr>
          <a:xfrm>
            <a:off x="668588" y="2343967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fmDynamicArr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5F019A-43C9-615B-E283-D8E8C79D9EF2}"/>
              </a:ext>
            </a:extLst>
          </p:cNvPr>
          <p:cNvSpPr/>
          <p:nvPr/>
        </p:nvSpPr>
        <p:spPr>
          <a:xfrm>
            <a:off x="668591" y="151559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6-3.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FC735-5E0F-BF86-D0BC-8BE0085AFC32}"/>
              </a:ext>
            </a:extLst>
          </p:cNvPr>
          <p:cNvSpPr/>
          <p:nvPr/>
        </p:nvSpPr>
        <p:spPr>
          <a:xfrm>
            <a:off x="668592" y="689689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1DD80E-01C3-7C22-7C15-F6DFD1F8A467}"/>
              </a:ext>
            </a:extLst>
          </p:cNvPr>
          <p:cNvSpPr/>
          <p:nvPr/>
        </p:nvSpPr>
        <p:spPr>
          <a:xfrm>
            <a:off x="668591" y="1102644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6-2.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43149-1F73-D765-C75E-2F020151252C}"/>
              </a:ext>
            </a:extLst>
          </p:cNvPr>
          <p:cNvSpPr/>
          <p:nvPr/>
        </p:nvSpPr>
        <p:spPr>
          <a:xfrm>
            <a:off x="668589" y="1931012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6-4. </a:t>
            </a:r>
            <a:r>
              <a:rPr lang="en-US" altLang="ko-KR" err="1"/>
              <a:t>fmCircularArr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78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909C4-F5F2-84E9-ABBB-9D1FE05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4953" cy="6569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37344-5275-EA64-4037-10ADB032B2B6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3328~3584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B43F87-91C8-0230-7CBC-A7085A27A4FD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3153644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9308D-7465-308E-32E6-A2EF3992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0"/>
            <a:ext cx="12170195" cy="6599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9C1C1-D252-E71B-4BE1-320E25AD2B84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3584~3840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6D7037-8C89-ABF9-03AE-387F5B7EF86B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91971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CCE4A2-CAC5-433E-7381-E8DDE44C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0"/>
            <a:ext cx="12170195" cy="659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5C051-6A59-4488-F7E8-62CA1AEB76FE}"/>
              </a:ext>
            </a:extLst>
          </p:cNvPr>
          <p:cNvSpPr txBox="1"/>
          <p:nvPr/>
        </p:nvSpPr>
        <p:spPr>
          <a:xfrm>
            <a:off x="0" y="1838240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그래프의 </a:t>
            </a:r>
            <a:r>
              <a:rPr lang="en-US" altLang="ko-KR"/>
              <a:t>x = 3840~4096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BB98EE-025A-F257-5F0D-501671E08365}"/>
              </a:ext>
            </a:extLst>
          </p:cNvPr>
          <p:cNvSpPr/>
          <p:nvPr/>
        </p:nvSpPr>
        <p:spPr>
          <a:xfrm>
            <a:off x="0" y="0"/>
            <a:ext cx="5287298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3-1-2. </a:t>
            </a:r>
            <a:r>
              <a:rPr lang="ko-KR" altLang="en-US"/>
              <a:t>데이터 크기당 할당위치 결정 그래프</a:t>
            </a:r>
          </a:p>
        </p:txBody>
      </p:sp>
    </p:spTree>
    <p:extLst>
      <p:ext uri="{BB962C8B-B14F-4D97-AF65-F5344CB8AC3E}">
        <p14:creationId xmlns:p14="http://schemas.microsoft.com/office/powerpoint/2010/main" val="140855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8E1C48-DCF7-2B9D-BBB5-B0645764BA8D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3-2. </a:t>
            </a:r>
            <a:r>
              <a:rPr lang="ko-KR" altLang="en-US"/>
              <a:t>메모리 해제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560D2-C7AB-4E51-78DF-BD3E9AF23C62}"/>
              </a:ext>
            </a:extLst>
          </p:cNvPr>
          <p:cNvSpPr txBox="1"/>
          <p:nvPr/>
        </p:nvSpPr>
        <p:spPr>
          <a:xfrm>
            <a:off x="260556" y="560439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메모리 해제 시에는 </a:t>
            </a:r>
            <a:r>
              <a:rPr lang="en-US" altLang="ko-KR" err="1"/>
              <a:t>FlagData</a:t>
            </a:r>
            <a:r>
              <a:rPr lang="ko-KR" altLang="en-US"/>
              <a:t>와 </a:t>
            </a:r>
            <a:r>
              <a:rPr lang="en-US" altLang="ko-KR" err="1"/>
              <a:t>LCENdata</a:t>
            </a:r>
            <a:r>
              <a:rPr lang="ko-KR" altLang="en-US"/>
              <a:t>를 바꾸어 주고</a:t>
            </a:r>
            <a:r>
              <a:rPr lang="en-US" altLang="ko-KR"/>
              <a:t>,</a:t>
            </a:r>
          </a:p>
          <a:p>
            <a:r>
              <a:rPr lang="ko-KR" altLang="en-US"/>
              <a:t>해제되어 의미가 없어진 페이지 메모리 영역에 </a:t>
            </a:r>
            <a:r>
              <a:rPr lang="en-US" altLang="ko-KR"/>
              <a:t>“</a:t>
            </a:r>
            <a:r>
              <a:rPr lang="ko-KR" altLang="en-US"/>
              <a:t>홀</a:t>
            </a:r>
            <a:r>
              <a:rPr lang="en-US" altLang="ko-KR"/>
              <a:t>”</a:t>
            </a:r>
            <a:r>
              <a:rPr lang="ko-KR" altLang="en-US"/>
              <a:t>을 만들어 낸다</a:t>
            </a:r>
            <a:r>
              <a:rPr lang="en-US" altLang="ko-KR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8F023-704E-A87E-815C-0A38CDCC4478}"/>
              </a:ext>
            </a:extLst>
          </p:cNvPr>
          <p:cNvSpPr/>
          <p:nvPr/>
        </p:nvSpPr>
        <p:spPr>
          <a:xfrm>
            <a:off x="-1" y="1700980"/>
            <a:ext cx="12192000" cy="35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Page 4096byte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56FE69-ED75-B6BE-D104-6EC38A387B06}"/>
              </a:ext>
            </a:extLst>
          </p:cNvPr>
          <p:cNvSpPr/>
          <p:nvPr/>
        </p:nvSpPr>
        <p:spPr>
          <a:xfrm>
            <a:off x="-1" y="2058585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C50917-41C7-EA0F-D1CB-B5B26CA10F0F}"/>
              </a:ext>
            </a:extLst>
          </p:cNvPr>
          <p:cNvSpPr/>
          <p:nvPr/>
        </p:nvSpPr>
        <p:spPr>
          <a:xfrm>
            <a:off x="6636774" y="2058585"/>
            <a:ext cx="55552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???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17DA99-465D-65E7-810D-BB0385A96215}"/>
              </a:ext>
            </a:extLst>
          </p:cNvPr>
          <p:cNvSpPr/>
          <p:nvPr/>
        </p:nvSpPr>
        <p:spPr>
          <a:xfrm>
            <a:off x="3860756" y="2061251"/>
            <a:ext cx="150409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A9E656-3329-709E-320E-7EB0A596C206}"/>
              </a:ext>
            </a:extLst>
          </p:cNvPr>
          <p:cNvSpPr/>
          <p:nvPr/>
        </p:nvSpPr>
        <p:spPr>
          <a:xfrm>
            <a:off x="2013647" y="2055092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A57DDE-53AC-5CDD-7DD9-DF6E3A159C82}"/>
              </a:ext>
            </a:extLst>
          </p:cNvPr>
          <p:cNvSpPr/>
          <p:nvPr/>
        </p:nvSpPr>
        <p:spPr>
          <a:xfrm>
            <a:off x="3097530" y="2058584"/>
            <a:ext cx="763965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5BE2E2-9690-5800-113C-9B9538328F6B}"/>
              </a:ext>
            </a:extLst>
          </p:cNvPr>
          <p:cNvSpPr/>
          <p:nvPr/>
        </p:nvSpPr>
        <p:spPr>
          <a:xfrm>
            <a:off x="2776873" y="2060486"/>
            <a:ext cx="320657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7BDF7-D05A-6B35-5DBE-D17DBD326F38}"/>
              </a:ext>
            </a:extLst>
          </p:cNvPr>
          <p:cNvSpPr/>
          <p:nvPr/>
        </p:nvSpPr>
        <p:spPr>
          <a:xfrm>
            <a:off x="5363679" y="2055091"/>
            <a:ext cx="127426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7D3805-2145-BF7C-F2DA-AD036B4CF789}"/>
              </a:ext>
            </a:extLst>
          </p:cNvPr>
          <p:cNvCxnSpPr>
            <a:cxnSpLocks/>
          </p:cNvCxnSpPr>
          <p:nvPr/>
        </p:nvCxnSpPr>
        <p:spPr>
          <a:xfrm>
            <a:off x="6636774" y="2453702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035B3-B3AE-26AB-7374-8E78C9C67E0F}"/>
              </a:ext>
            </a:extLst>
          </p:cNvPr>
          <p:cNvSpPr txBox="1"/>
          <p:nvPr/>
        </p:nvSpPr>
        <p:spPr>
          <a:xfrm>
            <a:off x="6555806" y="26033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BE2A97-B43C-31E6-729D-8C5AB4C981A0}"/>
              </a:ext>
            </a:extLst>
          </p:cNvPr>
          <p:cNvCxnSpPr>
            <a:cxnSpLocks/>
          </p:cNvCxnSpPr>
          <p:nvPr/>
        </p:nvCxnSpPr>
        <p:spPr>
          <a:xfrm>
            <a:off x="5363679" y="2458269"/>
            <a:ext cx="2175937" cy="9506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0C8290-7CF0-18DC-88BF-8A7A3DBE55DD}"/>
              </a:ext>
            </a:extLst>
          </p:cNvPr>
          <p:cNvCxnSpPr>
            <a:cxnSpLocks/>
          </p:cNvCxnSpPr>
          <p:nvPr/>
        </p:nvCxnSpPr>
        <p:spPr>
          <a:xfrm flipH="1">
            <a:off x="1706749" y="2459862"/>
            <a:ext cx="2135482" cy="94209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D73474-818C-D031-C73E-C9698433A7D3}"/>
              </a:ext>
            </a:extLst>
          </p:cNvPr>
          <p:cNvSpPr/>
          <p:nvPr/>
        </p:nvSpPr>
        <p:spPr>
          <a:xfrm>
            <a:off x="1711612" y="3417127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71F5A-16E7-217C-9367-395FCE4C5E1C}"/>
              </a:ext>
            </a:extLst>
          </p:cNvPr>
          <p:cNvSpPr/>
          <p:nvPr/>
        </p:nvSpPr>
        <p:spPr>
          <a:xfrm>
            <a:off x="1698722" y="3804569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E2CA11-18A9-AD77-264A-C27E2C05C29E}"/>
              </a:ext>
            </a:extLst>
          </p:cNvPr>
          <p:cNvSpPr/>
          <p:nvPr/>
        </p:nvSpPr>
        <p:spPr>
          <a:xfrm>
            <a:off x="6909767" y="381307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9BA138-A624-4E75-1E68-06718363A1C6}"/>
              </a:ext>
            </a:extLst>
          </p:cNvPr>
          <p:cNvSpPr/>
          <p:nvPr/>
        </p:nvSpPr>
        <p:spPr>
          <a:xfrm>
            <a:off x="6900505" y="3414461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776FD1-8911-D76E-55BA-AAE7270FB98A}"/>
              </a:ext>
            </a:extLst>
          </p:cNvPr>
          <p:cNvSpPr/>
          <p:nvPr/>
        </p:nvSpPr>
        <p:spPr>
          <a:xfrm>
            <a:off x="7548879" y="3408968"/>
            <a:ext cx="3905702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16ED78-5155-6898-06A9-333A505C1C1A}"/>
              </a:ext>
            </a:extLst>
          </p:cNvPr>
          <p:cNvCxnSpPr>
            <a:cxnSpLocks/>
          </p:cNvCxnSpPr>
          <p:nvPr/>
        </p:nvCxnSpPr>
        <p:spPr>
          <a:xfrm>
            <a:off x="11454581" y="3807579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B38C72-7AD8-887E-A614-CCC258D232B2}"/>
              </a:ext>
            </a:extLst>
          </p:cNvPr>
          <p:cNvSpPr txBox="1"/>
          <p:nvPr/>
        </p:nvSpPr>
        <p:spPr>
          <a:xfrm>
            <a:off x="10938386" y="4003167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D9F868-4834-2A8D-94A9-4614C859F936}"/>
              </a:ext>
            </a:extLst>
          </p:cNvPr>
          <p:cNvSpPr/>
          <p:nvPr/>
        </p:nvSpPr>
        <p:spPr>
          <a:xfrm>
            <a:off x="0" y="3403475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530AC8-1EAD-CBE0-709F-CE40089CBED0}"/>
              </a:ext>
            </a:extLst>
          </p:cNvPr>
          <p:cNvSpPr txBox="1"/>
          <p:nvPr/>
        </p:nvSpPr>
        <p:spPr>
          <a:xfrm>
            <a:off x="329382" y="4355247"/>
            <a:ext cx="107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홀은 해제되었던 메모리의 크기를 메모리의 양끝 </a:t>
            </a:r>
            <a:r>
              <a:rPr lang="en-US" altLang="ko-KR"/>
              <a:t>1</a:t>
            </a:r>
            <a:r>
              <a:rPr lang="ko-KR" altLang="en-US"/>
              <a:t>바이트에 기록하고</a:t>
            </a:r>
            <a:r>
              <a:rPr lang="en-US" altLang="ko-KR"/>
              <a:t>, </a:t>
            </a:r>
            <a:r>
              <a:rPr lang="ko-KR" altLang="en-US"/>
              <a:t>가장 마지막 할당 메모리가 해제될 때</a:t>
            </a:r>
            <a:r>
              <a:rPr lang="en-US" altLang="ko-KR"/>
              <a:t>, </a:t>
            </a:r>
            <a:r>
              <a:rPr lang="ko-KR" altLang="en-US"/>
              <a:t>그 끝 </a:t>
            </a:r>
            <a:r>
              <a:rPr lang="en-US" altLang="ko-KR"/>
              <a:t>2</a:t>
            </a:r>
            <a:r>
              <a:rPr lang="ko-KR" altLang="en-US"/>
              <a:t>바이트들을 </a:t>
            </a:r>
            <a:r>
              <a:rPr lang="ko-KR" altLang="en-US" err="1"/>
              <a:t>읽어들여</a:t>
            </a:r>
            <a:r>
              <a:rPr lang="ko-KR" altLang="en-US"/>
              <a:t> </a:t>
            </a:r>
            <a:r>
              <a:rPr lang="en-US" altLang="ko-KR" err="1"/>
              <a:t>Fup</a:t>
            </a:r>
            <a:r>
              <a:rPr lang="ko-KR" altLang="en-US"/>
              <a:t>을 수정한다</a:t>
            </a:r>
            <a:r>
              <a:rPr lang="en-US" altLang="ko-KR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463F4A-DAE6-338C-AE99-CA1E63ACAA99}"/>
              </a:ext>
            </a:extLst>
          </p:cNvPr>
          <p:cNvSpPr/>
          <p:nvPr/>
        </p:nvSpPr>
        <p:spPr>
          <a:xfrm>
            <a:off x="1711612" y="515612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0B20A1-89D3-BFAC-0AA8-35D967F2B971}"/>
              </a:ext>
            </a:extLst>
          </p:cNvPr>
          <p:cNvSpPr/>
          <p:nvPr/>
        </p:nvSpPr>
        <p:spPr>
          <a:xfrm>
            <a:off x="6900505" y="515346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6F8029-DE2C-9540-0E54-0AB11235C005}"/>
              </a:ext>
            </a:extLst>
          </p:cNvPr>
          <p:cNvSpPr/>
          <p:nvPr/>
        </p:nvSpPr>
        <p:spPr>
          <a:xfrm>
            <a:off x="0" y="5142476"/>
            <a:ext cx="1718648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16byte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2B063-F183-3853-E561-CE2CC698BFAB}"/>
              </a:ext>
            </a:extLst>
          </p:cNvPr>
          <p:cNvSpPr/>
          <p:nvPr/>
        </p:nvSpPr>
        <p:spPr>
          <a:xfrm>
            <a:off x="7521092" y="5150796"/>
            <a:ext cx="394276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645B21-671D-12C9-9DF7-C2D9D44A9AC2}"/>
              </a:ext>
            </a:extLst>
          </p:cNvPr>
          <p:cNvCxnSpPr>
            <a:cxnSpLocks/>
          </p:cNvCxnSpPr>
          <p:nvPr/>
        </p:nvCxnSpPr>
        <p:spPr>
          <a:xfrm>
            <a:off x="1727919" y="5541087"/>
            <a:ext cx="0" cy="29933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61CDF3-4D4B-5CA1-8874-55E03534B053}"/>
              </a:ext>
            </a:extLst>
          </p:cNvPr>
          <p:cNvSpPr txBox="1"/>
          <p:nvPr/>
        </p:nvSpPr>
        <p:spPr>
          <a:xfrm>
            <a:off x="1432486" y="5762204"/>
            <a:ext cx="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endParaRPr lang="en-US" altLang="ko-KR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192127-D833-D92A-5062-9D9CF2457118}"/>
              </a:ext>
            </a:extLst>
          </p:cNvPr>
          <p:cNvSpPr/>
          <p:nvPr/>
        </p:nvSpPr>
        <p:spPr>
          <a:xfrm>
            <a:off x="1705781" y="3425286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E818FB-22A7-3EEA-B64D-EC15FD2405D3}"/>
              </a:ext>
            </a:extLst>
          </p:cNvPr>
          <p:cNvSpPr txBox="1"/>
          <p:nvPr/>
        </p:nvSpPr>
        <p:spPr>
          <a:xfrm>
            <a:off x="191728" y="6201918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그렇기 때문에 </a:t>
            </a:r>
            <a:r>
              <a:rPr lang="ko-KR" altLang="en-US" err="1"/>
              <a:t>플레그들을</a:t>
            </a:r>
            <a:r>
              <a:rPr lang="ko-KR" altLang="en-US"/>
              <a:t> 탐색하지 않고</a:t>
            </a:r>
            <a:r>
              <a:rPr lang="en-US" altLang="ko-KR"/>
              <a:t>, </a:t>
            </a:r>
            <a:r>
              <a:rPr lang="ko-KR" altLang="en-US"/>
              <a:t>빠른 할당을 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92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CF200A-99F4-49D2-9F0E-4E11F1A23C5A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D5DFBA-FFE9-2DA9-EB06-8FE4ED89E6D9}"/>
              </a:ext>
            </a:extLst>
          </p:cNvPr>
          <p:cNvSpPr/>
          <p:nvPr/>
        </p:nvSpPr>
        <p:spPr>
          <a:xfrm>
            <a:off x="453083" y="900068"/>
            <a:ext cx="580948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24byte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23EC81-AD13-4357-4711-712528C8171E}"/>
              </a:ext>
            </a:extLst>
          </p:cNvPr>
          <p:cNvSpPr/>
          <p:nvPr/>
        </p:nvSpPr>
        <p:spPr>
          <a:xfrm>
            <a:off x="5641976" y="897402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F1208A-EB3C-BF72-7BB0-E412BA993E1C}"/>
              </a:ext>
            </a:extLst>
          </p:cNvPr>
          <p:cNvSpPr/>
          <p:nvPr/>
        </p:nvSpPr>
        <p:spPr>
          <a:xfrm>
            <a:off x="447252" y="908227"/>
            <a:ext cx="629850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BEAD4-C483-F7E9-8190-C31D2E4B2FC9}"/>
              </a:ext>
            </a:extLst>
          </p:cNvPr>
          <p:cNvSpPr txBox="1"/>
          <p:nvPr/>
        </p:nvSpPr>
        <p:spPr>
          <a:xfrm>
            <a:off x="368710" y="1372145"/>
            <a:ext cx="107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Fup</a:t>
            </a:r>
            <a:r>
              <a:rPr lang="ko-KR" altLang="en-US"/>
              <a:t>을 업데이트 </a:t>
            </a:r>
            <a:r>
              <a:rPr lang="ko-KR" altLang="en-US" err="1"/>
              <a:t>할때</a:t>
            </a:r>
            <a:r>
              <a:rPr lang="ko-KR" altLang="en-US"/>
              <a:t> 오른쪽 끝 정보만 쓰이는데</a:t>
            </a:r>
            <a:r>
              <a:rPr lang="en-US" altLang="ko-KR"/>
              <a:t>,</a:t>
            </a:r>
          </a:p>
          <a:p>
            <a:r>
              <a:rPr lang="ko-KR" altLang="en-US"/>
              <a:t>홀의 크기 정보가 양 끝 </a:t>
            </a:r>
            <a:r>
              <a:rPr lang="en-US" altLang="ko-KR"/>
              <a:t>2</a:t>
            </a:r>
            <a:r>
              <a:rPr lang="ko-KR" altLang="en-US"/>
              <a:t>바이트에 붙는 이유는</a:t>
            </a:r>
            <a:endParaRPr lang="en-US" altLang="ko-KR"/>
          </a:p>
          <a:p>
            <a:r>
              <a:rPr lang="ko-KR" altLang="en-US"/>
              <a:t>홀에 메모리가 할당될 경우의 오류를 방지하기 위함이다</a:t>
            </a:r>
            <a:r>
              <a:rPr lang="en-US" altLang="ko-KR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145131-A247-4A76-DBA3-FA58EBDC36AB}"/>
              </a:ext>
            </a:extLst>
          </p:cNvPr>
          <p:cNvSpPr/>
          <p:nvPr/>
        </p:nvSpPr>
        <p:spPr>
          <a:xfrm>
            <a:off x="0" y="2520701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FD7C62-3667-652D-380A-F337A974DC90}"/>
              </a:ext>
            </a:extLst>
          </p:cNvPr>
          <p:cNvGrpSpPr/>
          <p:nvPr/>
        </p:nvGrpSpPr>
        <p:grpSpPr>
          <a:xfrm>
            <a:off x="2777613" y="2509876"/>
            <a:ext cx="3510232" cy="409436"/>
            <a:chOff x="3224865" y="2814676"/>
            <a:chExt cx="5824574" cy="4094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936E1B-03E0-F373-3EC5-98682B30DD43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65DA8C-72DD-6F1C-AF39-D8135D596190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9454B1-E8F8-ECB2-75DE-BC9093149A7A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5F2A13-E7E1-87AA-55D8-C09B1DDB0119}"/>
              </a:ext>
            </a:extLst>
          </p:cNvPr>
          <p:cNvSpPr/>
          <p:nvPr/>
        </p:nvSpPr>
        <p:spPr>
          <a:xfrm>
            <a:off x="9786911" y="2490892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691C7B-CDE4-8AB2-C8A8-7F8B5D12DD01}"/>
              </a:ext>
            </a:extLst>
          </p:cNvPr>
          <p:cNvGrpSpPr/>
          <p:nvPr/>
        </p:nvGrpSpPr>
        <p:grpSpPr>
          <a:xfrm>
            <a:off x="6282262" y="2499051"/>
            <a:ext cx="3510232" cy="409436"/>
            <a:chOff x="3224865" y="2814676"/>
            <a:chExt cx="5824574" cy="4094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0C36FF-93E1-5D36-8E68-B3DA3CE2AD27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C9BA3-0E6E-523A-110E-9F982C6311A9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E015279-8756-F2FA-3864-47FD8F1FC1AF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12563E-095B-4E76-3BE8-244EF611C774}"/>
              </a:ext>
            </a:extLst>
          </p:cNvPr>
          <p:cNvSpPr/>
          <p:nvPr/>
        </p:nvSpPr>
        <p:spPr>
          <a:xfrm>
            <a:off x="2777613" y="3303639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EA5F91-8794-735D-A560-275F66F7BAB1}"/>
              </a:ext>
            </a:extLst>
          </p:cNvPr>
          <p:cNvCxnSpPr>
            <a:cxnSpLocks/>
          </p:cNvCxnSpPr>
          <p:nvPr/>
        </p:nvCxnSpPr>
        <p:spPr>
          <a:xfrm flipV="1">
            <a:off x="2777613" y="2919312"/>
            <a:ext cx="0" cy="3843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BA740E-F66D-7722-75B2-D0333EA9B525}"/>
              </a:ext>
            </a:extLst>
          </p:cNvPr>
          <p:cNvCxnSpPr>
            <a:cxnSpLocks/>
          </p:cNvCxnSpPr>
          <p:nvPr/>
        </p:nvCxnSpPr>
        <p:spPr>
          <a:xfrm flipV="1">
            <a:off x="4581832" y="2908487"/>
            <a:ext cx="0" cy="3951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0784CF-7023-A3E6-CA34-EE9763F61A03}"/>
              </a:ext>
            </a:extLst>
          </p:cNvPr>
          <p:cNvSpPr/>
          <p:nvPr/>
        </p:nvSpPr>
        <p:spPr>
          <a:xfrm>
            <a:off x="0" y="3985933"/>
            <a:ext cx="277761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A785E2C-2DC3-CD04-49C5-CE1C87FB63E7}"/>
              </a:ext>
            </a:extLst>
          </p:cNvPr>
          <p:cNvGrpSpPr/>
          <p:nvPr/>
        </p:nvGrpSpPr>
        <p:grpSpPr>
          <a:xfrm>
            <a:off x="4581831" y="3975108"/>
            <a:ext cx="1706013" cy="409436"/>
            <a:chOff x="3224865" y="2814676"/>
            <a:chExt cx="5824574" cy="4094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682664D-3D1E-8650-8032-E6F326537966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FB34C9-71F5-363D-8F64-2398E37B6E23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4E76B6-D484-A33E-6A64-A60CF6ED1838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43A936-6751-5E06-2C3F-A0CB2F80A37D}"/>
              </a:ext>
            </a:extLst>
          </p:cNvPr>
          <p:cNvSpPr/>
          <p:nvPr/>
        </p:nvSpPr>
        <p:spPr>
          <a:xfrm>
            <a:off x="9786911" y="3956124"/>
            <a:ext cx="240508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820A49-A555-AE4A-6CB7-0A73D7982C1C}"/>
              </a:ext>
            </a:extLst>
          </p:cNvPr>
          <p:cNvGrpSpPr/>
          <p:nvPr/>
        </p:nvGrpSpPr>
        <p:grpSpPr>
          <a:xfrm>
            <a:off x="6282262" y="3964283"/>
            <a:ext cx="3510232" cy="409436"/>
            <a:chOff x="3224865" y="2814676"/>
            <a:chExt cx="5824574" cy="40943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E5E9E4A-CAB9-A4E9-3BB1-A7A926454A3F}"/>
                </a:ext>
              </a:extLst>
            </p:cNvPr>
            <p:cNvSpPr/>
            <p:nvPr/>
          </p:nvSpPr>
          <p:spPr>
            <a:xfrm>
              <a:off x="3230696" y="2817342"/>
              <a:ext cx="580948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??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9D1D51-BC43-F61F-29EA-D7795A9778BA}"/>
                </a:ext>
              </a:extLst>
            </p:cNvPr>
            <p:cNvSpPr/>
            <p:nvPr/>
          </p:nvSpPr>
          <p:spPr>
            <a:xfrm>
              <a:off x="8419589" y="2814676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D6B52E0-9BA5-55E9-2A0D-A6E22B33AF00}"/>
                </a:ext>
              </a:extLst>
            </p:cNvPr>
            <p:cNvSpPr/>
            <p:nvPr/>
          </p:nvSpPr>
          <p:spPr>
            <a:xfrm>
              <a:off x="3224865" y="2825501"/>
              <a:ext cx="629850" cy="3986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siz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BE4510-F0EE-E9AE-2EF9-272B84899503}"/>
              </a:ext>
            </a:extLst>
          </p:cNvPr>
          <p:cNvSpPr/>
          <p:nvPr/>
        </p:nvSpPr>
        <p:spPr>
          <a:xfrm>
            <a:off x="2772029" y="3979808"/>
            <a:ext cx="1804219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Siz</a:t>
            </a:r>
            <a:r>
              <a:rPr lang="en-US" altLang="ko-KR">
                <a:solidFill>
                  <a:schemeClr val="tx1"/>
                </a:solidFill>
              </a:rPr>
              <a:t> : 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57AC68-2D6B-125B-26B1-FBD0BA3A8707}"/>
              </a:ext>
            </a:extLst>
          </p:cNvPr>
          <p:cNvCxnSpPr>
            <a:cxnSpLocks/>
          </p:cNvCxnSpPr>
          <p:nvPr/>
        </p:nvCxnSpPr>
        <p:spPr>
          <a:xfrm>
            <a:off x="4674072" y="4185238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D5A0D1-D373-EA34-3C49-7ED5CE4DA5E2}"/>
              </a:ext>
            </a:extLst>
          </p:cNvPr>
          <p:cNvSpPr txBox="1"/>
          <p:nvPr/>
        </p:nvSpPr>
        <p:spPr>
          <a:xfrm>
            <a:off x="4197207" y="4668227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CDBAC2-12F9-8DE7-F52C-F11EE59FDEDD}"/>
              </a:ext>
            </a:extLst>
          </p:cNvPr>
          <p:cNvSpPr txBox="1"/>
          <p:nvPr/>
        </p:nvSpPr>
        <p:spPr>
          <a:xfrm>
            <a:off x="5785698" y="4649243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Siz</a:t>
            </a:r>
            <a:r>
              <a:rPr lang="en-US" altLang="ko-KR"/>
              <a:t> - a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341E406-087B-14A2-8672-339F5DAC2150}"/>
              </a:ext>
            </a:extLst>
          </p:cNvPr>
          <p:cNvCxnSpPr>
            <a:cxnSpLocks/>
          </p:cNvCxnSpPr>
          <p:nvPr/>
        </p:nvCxnSpPr>
        <p:spPr>
          <a:xfrm>
            <a:off x="6195602" y="4155429"/>
            <a:ext cx="0" cy="60307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5BCD98-2D27-AC02-5314-E4E2F8C91DDE}"/>
              </a:ext>
            </a:extLst>
          </p:cNvPr>
          <p:cNvSpPr txBox="1"/>
          <p:nvPr/>
        </p:nvSpPr>
        <p:spPr>
          <a:xfrm>
            <a:off x="447252" y="5218288"/>
            <a:ext cx="1074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만약 </a:t>
            </a:r>
            <a:r>
              <a:rPr lang="en-US" altLang="ko-KR"/>
              <a:t>2</a:t>
            </a:r>
            <a:r>
              <a:rPr lang="ko-KR" altLang="en-US"/>
              <a:t>바이트 크기의 홀</a:t>
            </a:r>
            <a:r>
              <a:rPr lang="en-US" altLang="ko-KR"/>
              <a:t>2</a:t>
            </a:r>
            <a:r>
              <a:rPr lang="ko-KR" altLang="en-US"/>
              <a:t>개가 들어갈 수 없어 대체제가 필요한 경우가 생긴다면</a:t>
            </a:r>
            <a:r>
              <a:rPr lang="en-US" altLang="ko-KR"/>
              <a:t>, </a:t>
            </a:r>
            <a:r>
              <a:rPr lang="ko-KR" altLang="en-US"/>
              <a:t>빈공간의 </a:t>
            </a:r>
            <a:r>
              <a:rPr lang="en-US" altLang="ko-KR"/>
              <a:t>1</a:t>
            </a:r>
            <a:r>
              <a:rPr lang="ko-KR" altLang="en-US"/>
              <a:t>바이트에 모두 </a:t>
            </a:r>
            <a:r>
              <a:rPr lang="en-US" altLang="ko-KR"/>
              <a:t>255</a:t>
            </a:r>
            <a:r>
              <a:rPr lang="ko-KR" altLang="en-US"/>
              <a:t>를 넣는다</a:t>
            </a:r>
            <a:r>
              <a:rPr lang="en-US" altLang="ko-KR"/>
              <a:t>.</a:t>
            </a:r>
          </a:p>
          <a:p>
            <a:r>
              <a:rPr lang="en-US" altLang="ko-KR" err="1"/>
              <a:t>Fup</a:t>
            </a:r>
            <a:r>
              <a:rPr lang="ko-KR" altLang="en-US"/>
              <a:t>이 업데이트 </a:t>
            </a:r>
            <a:r>
              <a:rPr lang="ko-KR" altLang="en-US" err="1"/>
              <a:t>할때</a:t>
            </a:r>
            <a:r>
              <a:rPr lang="en-US" altLang="ko-KR"/>
              <a:t>, </a:t>
            </a:r>
            <a:r>
              <a:rPr lang="ko-KR" altLang="en-US"/>
              <a:t>이전 바이트가 </a:t>
            </a:r>
            <a:r>
              <a:rPr lang="en-US" altLang="ko-KR"/>
              <a:t>255</a:t>
            </a:r>
            <a:r>
              <a:rPr lang="ko-KR" altLang="en-US"/>
              <a:t>라면 </a:t>
            </a:r>
            <a:r>
              <a:rPr lang="en-US" altLang="ko-KR"/>
              <a:t>1</a:t>
            </a:r>
            <a:r>
              <a:rPr lang="ko-KR" altLang="en-US"/>
              <a:t>을 감소시킨다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바이트면 </a:t>
            </a:r>
            <a:r>
              <a:rPr lang="en-US" altLang="ko-KR"/>
              <a:t>65,280 </a:t>
            </a:r>
            <a:r>
              <a:rPr lang="ko-KR" altLang="en-US"/>
              <a:t>이상이여야 뒤쪽 </a:t>
            </a:r>
            <a:r>
              <a:rPr lang="en-US" altLang="ko-KR"/>
              <a:t>1</a:t>
            </a:r>
            <a:r>
              <a:rPr lang="ko-KR" altLang="en-US"/>
              <a:t>바이트가 </a:t>
            </a:r>
            <a:r>
              <a:rPr lang="en-US" altLang="ko-KR"/>
              <a:t>255</a:t>
            </a:r>
            <a:r>
              <a:rPr lang="ko-KR" altLang="en-US"/>
              <a:t>기 때문에</a:t>
            </a:r>
            <a:r>
              <a:rPr lang="en-US" altLang="ko-KR"/>
              <a:t>, 4096</a:t>
            </a:r>
            <a:r>
              <a:rPr lang="ko-KR" altLang="en-US"/>
              <a:t>크기의 메모리에서 </a:t>
            </a:r>
            <a:r>
              <a:rPr lang="en-US" altLang="ko-KR"/>
              <a:t>2</a:t>
            </a:r>
            <a:r>
              <a:rPr lang="ko-KR" altLang="en-US"/>
              <a:t>바이트 데이터는 무조건 뒤쪽 </a:t>
            </a:r>
            <a:r>
              <a:rPr lang="en-US" altLang="ko-KR"/>
              <a:t>1</a:t>
            </a:r>
            <a:r>
              <a:rPr lang="ko-KR" altLang="en-US"/>
              <a:t>바이트는 </a:t>
            </a:r>
            <a:r>
              <a:rPr lang="en-US" altLang="ko-KR"/>
              <a:t>255</a:t>
            </a:r>
            <a:r>
              <a:rPr lang="ko-KR" altLang="en-US"/>
              <a:t>가 아니기 때문에</a:t>
            </a:r>
            <a:r>
              <a:rPr lang="en-US" altLang="ko-KR"/>
              <a:t> </a:t>
            </a:r>
            <a:r>
              <a:rPr lang="ko-KR" altLang="en-US"/>
              <a:t>두 상황을 분리하여 사용 가능하다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F6067B-9F52-1322-43B9-F78CF8213DAF}"/>
              </a:ext>
            </a:extLst>
          </p:cNvPr>
          <p:cNvSpPr/>
          <p:nvPr/>
        </p:nvSpPr>
        <p:spPr>
          <a:xfrm>
            <a:off x="0" y="0"/>
            <a:ext cx="2192596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3-2-1. </a:t>
            </a:r>
            <a:r>
              <a:rPr lang="ko-KR" altLang="en-US"/>
              <a:t>홀</a:t>
            </a:r>
            <a:r>
              <a:rPr lang="en-US" altLang="ko-KR"/>
              <a:t> </a:t>
            </a:r>
            <a:r>
              <a:rPr lang="ko-KR" altLang="en-US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B635B-E427-FCCB-63C5-79F8EC015024}"/>
              </a:ext>
            </a:extLst>
          </p:cNvPr>
          <p:cNvSpPr txBox="1"/>
          <p:nvPr/>
        </p:nvSpPr>
        <p:spPr>
          <a:xfrm>
            <a:off x="387448" y="507515"/>
            <a:ext cx="10746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추가적으로</a:t>
            </a:r>
            <a:r>
              <a:rPr lang="en-US" altLang="ko-KR"/>
              <a:t>, </a:t>
            </a:r>
            <a:r>
              <a:rPr lang="ko-KR" altLang="en-US"/>
              <a:t>해당 구조에서는 프로그래머가 메모리 관리를 함에 있어서 좋은 방법이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그것은 </a:t>
            </a:r>
            <a:r>
              <a:rPr lang="en-US" altLang="ko-KR"/>
              <a:t>last in, first out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가장 먼저 할당한 메모리는 가장 나중에 해제하면 좋다</a:t>
            </a:r>
            <a:r>
              <a:rPr lang="en-US" altLang="ko-KR"/>
              <a:t>.</a:t>
            </a:r>
          </a:p>
          <a:p>
            <a:r>
              <a:rPr lang="ko-KR" altLang="en-US"/>
              <a:t>그렇게 되면</a:t>
            </a:r>
            <a:r>
              <a:rPr lang="en-US" altLang="ko-KR"/>
              <a:t>, </a:t>
            </a:r>
            <a:r>
              <a:rPr lang="ko-KR" altLang="en-US" err="1"/>
              <a:t>플레그들을</a:t>
            </a:r>
            <a:r>
              <a:rPr lang="ko-KR" altLang="en-US"/>
              <a:t> 거의 사용하지 않고</a:t>
            </a:r>
            <a:r>
              <a:rPr lang="en-US" altLang="ko-KR"/>
              <a:t>, </a:t>
            </a:r>
            <a:r>
              <a:rPr lang="en-US" altLang="ko-KR" err="1"/>
              <a:t>Fup</a:t>
            </a:r>
            <a:r>
              <a:rPr lang="ko-KR" altLang="en-US"/>
              <a:t>을 사용해 빠른 메모리 할당과 해제가 일어난다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강제적인 것은 아니다</a:t>
            </a:r>
            <a:r>
              <a:rPr lang="en-US" altLang="ko-KR"/>
              <a:t>. </a:t>
            </a:r>
            <a:r>
              <a:rPr lang="ko-KR" altLang="en-US"/>
              <a:t>마지막으로 할당된 메모리가 마지막에 해제되어도</a:t>
            </a:r>
            <a:r>
              <a:rPr lang="en-US" altLang="ko-KR"/>
              <a:t>, </a:t>
            </a:r>
            <a:r>
              <a:rPr lang="ko-KR" altLang="en-US"/>
              <a:t>마지막이 해제되면</a:t>
            </a:r>
            <a:r>
              <a:rPr lang="en-US" altLang="ko-KR"/>
              <a:t>, </a:t>
            </a:r>
            <a:r>
              <a:rPr lang="ko-KR" altLang="en-US"/>
              <a:t>홀에 의해 메모리 여유분이 많이 생기기 때문에</a:t>
            </a:r>
            <a:r>
              <a:rPr lang="en-US" altLang="ko-KR"/>
              <a:t>, </a:t>
            </a:r>
            <a:r>
              <a:rPr lang="ko-KR" altLang="en-US"/>
              <a:t>장기적으로는 문제가 없다</a:t>
            </a:r>
            <a:r>
              <a:rPr lang="en-US" altLang="ko-KR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CD328C-192C-0D2D-0565-0FEC764F3559}"/>
              </a:ext>
            </a:extLst>
          </p:cNvPr>
          <p:cNvSpPr/>
          <p:nvPr/>
        </p:nvSpPr>
        <p:spPr>
          <a:xfrm>
            <a:off x="10294374" y="3229694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F73E1-27E0-D87C-7F7E-39EF5D7E2CB0}"/>
              </a:ext>
            </a:extLst>
          </p:cNvPr>
          <p:cNvSpPr/>
          <p:nvPr/>
        </p:nvSpPr>
        <p:spPr>
          <a:xfrm>
            <a:off x="471948" y="32296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5179C5-9CB9-7E0B-8405-B41477260701}"/>
              </a:ext>
            </a:extLst>
          </p:cNvPr>
          <p:cNvCxnSpPr>
            <a:cxnSpLocks/>
          </p:cNvCxnSpPr>
          <p:nvPr/>
        </p:nvCxnSpPr>
        <p:spPr>
          <a:xfrm>
            <a:off x="11502817" y="36283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515F2-BBAF-1508-16D2-B27DF659EBBC}"/>
              </a:ext>
            </a:extLst>
          </p:cNvPr>
          <p:cNvSpPr/>
          <p:nvPr/>
        </p:nvSpPr>
        <p:spPr>
          <a:xfrm>
            <a:off x="471948" y="5210893"/>
            <a:ext cx="1208443" cy="3986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Allocated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21F734-6205-116E-69A8-5E463D038E3E}"/>
              </a:ext>
            </a:extLst>
          </p:cNvPr>
          <p:cNvSpPr/>
          <p:nvPr/>
        </p:nvSpPr>
        <p:spPr>
          <a:xfrm>
            <a:off x="1680391" y="5210893"/>
            <a:ext cx="9822426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153E75-F5F5-D09B-5153-948A09765BAF}"/>
              </a:ext>
            </a:extLst>
          </p:cNvPr>
          <p:cNvCxnSpPr>
            <a:cxnSpLocks/>
          </p:cNvCxnSpPr>
          <p:nvPr/>
        </p:nvCxnSpPr>
        <p:spPr>
          <a:xfrm>
            <a:off x="1680391" y="5609504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C9088-F694-80A2-DE21-16B5D534CE3E}"/>
              </a:ext>
            </a:extLst>
          </p:cNvPr>
          <p:cNvSpPr/>
          <p:nvPr/>
        </p:nvSpPr>
        <p:spPr>
          <a:xfrm>
            <a:off x="471954" y="4128888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10A261-AA45-E292-67F2-CE61206D1F7A}"/>
              </a:ext>
            </a:extLst>
          </p:cNvPr>
          <p:cNvCxnSpPr>
            <a:cxnSpLocks/>
          </p:cNvCxnSpPr>
          <p:nvPr/>
        </p:nvCxnSpPr>
        <p:spPr>
          <a:xfrm>
            <a:off x="471948" y="4527499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C79FD3-17EA-0C2F-BD58-4689145D9A39}"/>
              </a:ext>
            </a:extLst>
          </p:cNvPr>
          <p:cNvSpPr/>
          <p:nvPr/>
        </p:nvSpPr>
        <p:spPr>
          <a:xfrm>
            <a:off x="471948" y="6093592"/>
            <a:ext cx="11030863" cy="39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??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D7B15D-489C-3BC9-805D-086609CAD22A}"/>
              </a:ext>
            </a:extLst>
          </p:cNvPr>
          <p:cNvCxnSpPr>
            <a:cxnSpLocks/>
          </p:cNvCxnSpPr>
          <p:nvPr/>
        </p:nvCxnSpPr>
        <p:spPr>
          <a:xfrm>
            <a:off x="471942" y="6492203"/>
            <a:ext cx="0" cy="33409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E0EF44-6068-3B03-1E72-8B22AC27EF61}"/>
              </a:ext>
            </a:extLst>
          </p:cNvPr>
          <p:cNvSpPr txBox="1"/>
          <p:nvPr/>
        </p:nvSpPr>
        <p:spPr>
          <a:xfrm>
            <a:off x="387448" y="2879371"/>
            <a:ext cx="36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FIFO</a:t>
            </a:r>
            <a:r>
              <a:rPr lang="ko-KR" altLang="en-US"/>
              <a:t>의 경우의 </a:t>
            </a:r>
            <a:r>
              <a:rPr lang="en-US" altLang="ko-KR" err="1"/>
              <a:t>Fup</a:t>
            </a:r>
            <a:r>
              <a:rPr lang="ko-KR" altLang="en-US"/>
              <a:t>업데이트 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FE6C2-51D8-8F0D-778C-3423B441AD6B}"/>
              </a:ext>
            </a:extLst>
          </p:cNvPr>
          <p:cNvSpPr txBox="1"/>
          <p:nvPr/>
        </p:nvSpPr>
        <p:spPr>
          <a:xfrm>
            <a:off x="387448" y="3708569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홀들을 순회해서 더 많은 연산 필요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5F64B-A546-6541-AD57-2D87D6A6CE6C}"/>
              </a:ext>
            </a:extLst>
          </p:cNvPr>
          <p:cNvSpPr txBox="1"/>
          <p:nvPr/>
        </p:nvSpPr>
        <p:spPr>
          <a:xfrm>
            <a:off x="387448" y="484397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FILO</a:t>
            </a:r>
            <a:r>
              <a:rPr lang="ko-KR" altLang="en-US"/>
              <a:t>의 경우 </a:t>
            </a:r>
            <a:r>
              <a:rPr lang="en-US" altLang="ko-KR" err="1"/>
              <a:t>Fup</a:t>
            </a:r>
            <a:r>
              <a:rPr lang="en-US" altLang="ko-KR"/>
              <a:t> </a:t>
            </a:r>
            <a:r>
              <a:rPr lang="ko-KR" altLang="en-US"/>
              <a:t>업데이트</a:t>
            </a:r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D1E21-46BC-6E38-BE22-CBCD286ED581}"/>
              </a:ext>
            </a:extLst>
          </p:cNvPr>
          <p:cNvSpPr txBox="1"/>
          <p:nvPr/>
        </p:nvSpPr>
        <p:spPr>
          <a:xfrm>
            <a:off x="387448" y="5771157"/>
            <a:ext cx="410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업데이트</a:t>
            </a:r>
            <a:endParaRPr lang="en-US" altLang="ko-KR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ACE657-10E0-DBD4-4810-7AF31A01B5C2}"/>
              </a:ext>
            </a:extLst>
          </p:cNvPr>
          <p:cNvCxnSpPr>
            <a:cxnSpLocks/>
          </p:cNvCxnSpPr>
          <p:nvPr/>
        </p:nvCxnSpPr>
        <p:spPr>
          <a:xfrm flipH="1">
            <a:off x="10294374" y="4661925"/>
            <a:ext cx="12084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2BC858-450E-D728-AA58-1259B9A04F02}"/>
              </a:ext>
            </a:extLst>
          </p:cNvPr>
          <p:cNvCxnSpPr>
            <a:cxnSpLocks/>
          </p:cNvCxnSpPr>
          <p:nvPr/>
        </p:nvCxnSpPr>
        <p:spPr>
          <a:xfrm flipH="1">
            <a:off x="7423355" y="4661925"/>
            <a:ext cx="287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93B6C4-FE6E-B255-D44B-CCD1D9C95490}"/>
              </a:ext>
            </a:extLst>
          </p:cNvPr>
          <p:cNvCxnSpPr>
            <a:cxnSpLocks/>
          </p:cNvCxnSpPr>
          <p:nvPr/>
        </p:nvCxnSpPr>
        <p:spPr>
          <a:xfrm flipH="1">
            <a:off x="7059561" y="4661925"/>
            <a:ext cx="36379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EBBE9B-9884-17BD-18F7-E7B3DF6F194C}"/>
              </a:ext>
            </a:extLst>
          </p:cNvPr>
          <p:cNvCxnSpPr>
            <a:cxnSpLocks/>
          </p:cNvCxnSpPr>
          <p:nvPr/>
        </p:nvCxnSpPr>
        <p:spPr>
          <a:xfrm flipH="1">
            <a:off x="6282813" y="4661925"/>
            <a:ext cx="77674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07F9DC-0A9D-5D28-D5E1-C2B1E9A38387}"/>
              </a:ext>
            </a:extLst>
          </p:cNvPr>
          <p:cNvCxnSpPr>
            <a:cxnSpLocks/>
          </p:cNvCxnSpPr>
          <p:nvPr/>
        </p:nvCxnSpPr>
        <p:spPr>
          <a:xfrm flipH="1" flipV="1">
            <a:off x="5760777" y="4661925"/>
            <a:ext cx="522036" cy="947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67F91-69C5-1660-BFF5-5BFC72B89CF3}"/>
              </a:ext>
            </a:extLst>
          </p:cNvPr>
          <p:cNvCxnSpPr>
            <a:cxnSpLocks/>
          </p:cNvCxnSpPr>
          <p:nvPr/>
        </p:nvCxnSpPr>
        <p:spPr>
          <a:xfrm flipH="1">
            <a:off x="2713703" y="4654502"/>
            <a:ext cx="305338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C14B20-B52B-00F4-7A90-E3A8AB7A4CE2}"/>
              </a:ext>
            </a:extLst>
          </p:cNvPr>
          <p:cNvCxnSpPr>
            <a:cxnSpLocks/>
          </p:cNvCxnSpPr>
          <p:nvPr/>
        </p:nvCxnSpPr>
        <p:spPr>
          <a:xfrm flipH="1">
            <a:off x="1288026" y="4654502"/>
            <a:ext cx="14256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3CA662-C986-6C44-586A-AD60F1B03D7B}"/>
              </a:ext>
            </a:extLst>
          </p:cNvPr>
          <p:cNvCxnSpPr>
            <a:cxnSpLocks/>
          </p:cNvCxnSpPr>
          <p:nvPr/>
        </p:nvCxnSpPr>
        <p:spPr>
          <a:xfrm flipH="1">
            <a:off x="471942" y="4640832"/>
            <a:ext cx="81608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9045E4-71B3-4BB1-1830-6A0836E03106}"/>
              </a:ext>
            </a:extLst>
          </p:cNvPr>
          <p:cNvCxnSpPr>
            <a:cxnSpLocks/>
          </p:cNvCxnSpPr>
          <p:nvPr/>
        </p:nvCxnSpPr>
        <p:spPr>
          <a:xfrm flipH="1">
            <a:off x="506820" y="6565851"/>
            <a:ext cx="117895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0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6D88C5-F7B1-33A3-04FD-FB6878B12F8B}"/>
              </a:ext>
            </a:extLst>
          </p:cNvPr>
          <p:cNvSpPr/>
          <p:nvPr/>
        </p:nvSpPr>
        <p:spPr>
          <a:xfrm>
            <a:off x="0" y="0"/>
            <a:ext cx="3106994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3-3. </a:t>
            </a:r>
            <a:r>
              <a:rPr lang="ko-KR" altLang="en-US"/>
              <a:t>메모리 할당 여부 확인</a:t>
            </a:r>
          </a:p>
        </p:txBody>
      </p:sp>
    </p:spTree>
    <p:extLst>
      <p:ext uri="{BB962C8B-B14F-4D97-AF65-F5344CB8AC3E}">
        <p14:creationId xmlns:p14="http://schemas.microsoft.com/office/powerpoint/2010/main" val="321529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2CA50A-A13A-732C-6BB3-AC1EBC1C981C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AC26E8-5E43-E416-46D9-643A052FCB21}"/>
              </a:ext>
            </a:extLst>
          </p:cNvPr>
          <p:cNvSpPr/>
          <p:nvPr/>
        </p:nvSpPr>
        <p:spPr>
          <a:xfrm>
            <a:off x="9266905" y="494786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767BA-2BF1-E278-19DF-AF76FBED9514}"/>
              </a:ext>
            </a:extLst>
          </p:cNvPr>
          <p:cNvSpPr/>
          <p:nvPr/>
        </p:nvSpPr>
        <p:spPr>
          <a:xfrm>
            <a:off x="9306234" y="958603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D0121-88C5-6065-67B9-5084FC27DDFA}"/>
              </a:ext>
            </a:extLst>
          </p:cNvPr>
          <p:cNvSpPr/>
          <p:nvPr/>
        </p:nvSpPr>
        <p:spPr>
          <a:xfrm>
            <a:off x="9306234" y="2461605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E5F6D2-75FD-E545-CE33-F85E6FA33745}"/>
              </a:ext>
            </a:extLst>
          </p:cNvPr>
          <p:cNvSpPr/>
          <p:nvPr/>
        </p:nvSpPr>
        <p:spPr>
          <a:xfrm>
            <a:off x="9306234" y="3235198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10EE6-F368-FFCD-F052-26917ECAC508}"/>
              </a:ext>
            </a:extLst>
          </p:cNvPr>
          <p:cNvSpPr/>
          <p:nvPr/>
        </p:nvSpPr>
        <p:spPr>
          <a:xfrm>
            <a:off x="6425382" y="3235198"/>
            <a:ext cx="2310580" cy="9041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_New(5000)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7CD5FD-7742-4E60-1778-3184A840ADF9}"/>
              </a:ext>
            </a:extLst>
          </p:cNvPr>
          <p:cNvSpPr/>
          <p:nvPr/>
        </p:nvSpPr>
        <p:spPr>
          <a:xfrm>
            <a:off x="9306234" y="3967174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A4587-D6DD-1A2E-371D-F09AD4F15302}"/>
              </a:ext>
            </a:extLst>
          </p:cNvPr>
          <p:cNvSpPr/>
          <p:nvPr/>
        </p:nvSpPr>
        <p:spPr>
          <a:xfrm>
            <a:off x="9306234" y="172418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C57335-B7F4-9ECF-0F3F-C183D8143630}"/>
              </a:ext>
            </a:extLst>
          </p:cNvPr>
          <p:cNvCxnSpPr>
            <a:cxnSpLocks/>
          </p:cNvCxnSpPr>
          <p:nvPr/>
        </p:nvCxnSpPr>
        <p:spPr>
          <a:xfrm>
            <a:off x="8735962" y="3235198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A89115-9EAA-1A21-2D33-57481A94CDD6}"/>
              </a:ext>
            </a:extLst>
          </p:cNvPr>
          <p:cNvCxnSpPr>
            <a:cxnSpLocks/>
          </p:cNvCxnSpPr>
          <p:nvPr/>
        </p:nvCxnSpPr>
        <p:spPr>
          <a:xfrm>
            <a:off x="8735962" y="4139381"/>
            <a:ext cx="57027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57DBA-D0E7-17E4-08CC-762942B804E2}"/>
              </a:ext>
            </a:extLst>
          </p:cNvPr>
          <p:cNvSpPr/>
          <p:nvPr/>
        </p:nvSpPr>
        <p:spPr>
          <a:xfrm>
            <a:off x="9306234" y="4699150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MidiumAllocArr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AC05C1-EBB1-3638-A27C-5A95A45EB885}"/>
              </a:ext>
            </a:extLst>
          </p:cNvPr>
          <p:cNvSpPr/>
          <p:nvPr/>
        </p:nvSpPr>
        <p:spPr>
          <a:xfrm>
            <a:off x="9379302" y="477025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01FB8-09D4-04BC-E46C-62028548BC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86400" y="4050890"/>
            <a:ext cx="3892902" cy="861928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940DF1-4062-778B-8A51-4E5FE07BC9B8}"/>
              </a:ext>
            </a:extLst>
          </p:cNvPr>
          <p:cNvCxnSpPr>
            <a:cxnSpLocks/>
          </p:cNvCxnSpPr>
          <p:nvPr/>
        </p:nvCxnSpPr>
        <p:spPr>
          <a:xfrm flipV="1">
            <a:off x="5486400" y="3235198"/>
            <a:ext cx="938982" cy="815692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65A4E8-23D8-D3CD-4756-F911F5F83F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4KB &lt; size &lt;= 2MB </a:t>
            </a:r>
            <a:r>
              <a:rPr lang="ko-KR" altLang="en-US"/>
              <a:t>일경우</a:t>
            </a:r>
          </a:p>
        </p:txBody>
      </p:sp>
    </p:spTree>
    <p:extLst>
      <p:ext uri="{BB962C8B-B14F-4D97-AF65-F5344CB8AC3E}">
        <p14:creationId xmlns:p14="http://schemas.microsoft.com/office/powerpoint/2010/main" val="936899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F5143-50EA-2B9E-BA87-ADC3EB4CA587}"/>
              </a:ext>
            </a:extLst>
          </p:cNvPr>
          <p:cNvSpPr txBox="1"/>
          <p:nvPr/>
        </p:nvSpPr>
        <p:spPr>
          <a:xfrm>
            <a:off x="1000430" y="323519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할당 크기가</a:t>
            </a:r>
            <a:endParaRPr lang="en-US" altLang="ko-KR"/>
          </a:p>
          <a:p>
            <a:r>
              <a:rPr lang="en-US" altLang="ko-KR"/>
              <a:t>2MB &lt; size </a:t>
            </a:r>
            <a:r>
              <a:rPr lang="ko-KR" altLang="en-US"/>
              <a:t>일경우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3F19E6-1E4A-FABF-4902-6FD8F0A959E7}"/>
              </a:ext>
            </a:extLst>
          </p:cNvPr>
          <p:cNvSpPr/>
          <p:nvPr/>
        </p:nvSpPr>
        <p:spPr>
          <a:xfrm>
            <a:off x="4095138" y="455457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5AD6E-3DCD-90FB-EB5B-BCA6483C302A}"/>
              </a:ext>
            </a:extLst>
          </p:cNvPr>
          <p:cNvSpPr/>
          <p:nvPr/>
        </p:nvSpPr>
        <p:spPr>
          <a:xfrm>
            <a:off x="4134467" y="91927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94892-2167-6C77-70C8-8998303FEA3E}"/>
              </a:ext>
            </a:extLst>
          </p:cNvPr>
          <p:cNvSpPr/>
          <p:nvPr/>
        </p:nvSpPr>
        <p:spPr>
          <a:xfrm>
            <a:off x="4134467" y="2422276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RecyclePageArr</a:t>
            </a:r>
            <a:endParaRPr lang="en-US" altLang="ko-KR"/>
          </a:p>
          <a:p>
            <a:pPr algn="ctr"/>
            <a:r>
              <a:rPr lang="en-US" altLang="ko-KR"/>
              <a:t>Void</a:t>
            </a:r>
            <a:r>
              <a:rPr lang="ko-KR" altLang="en-US"/>
              <a:t>*</a:t>
            </a:r>
            <a:r>
              <a:rPr lang="en-US" altLang="ko-KR"/>
              <a:t>[512]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407D0-AF82-9DCD-7B40-002EE32DDC63}"/>
              </a:ext>
            </a:extLst>
          </p:cNvPr>
          <p:cNvSpPr/>
          <p:nvPr/>
        </p:nvSpPr>
        <p:spPr>
          <a:xfrm>
            <a:off x="4134467" y="3195869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4C05BD-5B36-3B62-AA1E-0DE50E724B8E}"/>
              </a:ext>
            </a:extLst>
          </p:cNvPr>
          <p:cNvSpPr/>
          <p:nvPr/>
        </p:nvSpPr>
        <p:spPr>
          <a:xfrm>
            <a:off x="4134467" y="3927845"/>
            <a:ext cx="2310580" cy="712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Recycle Page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F19A9C-CAE6-CC35-9B2E-FA2517D5C0D5}"/>
              </a:ext>
            </a:extLst>
          </p:cNvPr>
          <p:cNvSpPr/>
          <p:nvPr/>
        </p:nvSpPr>
        <p:spPr>
          <a:xfrm>
            <a:off x="4134467" y="1684857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00610E-7D35-5F3D-90AD-83882ABDEE22}"/>
              </a:ext>
            </a:extLst>
          </p:cNvPr>
          <p:cNvSpPr/>
          <p:nvPr/>
        </p:nvSpPr>
        <p:spPr>
          <a:xfrm>
            <a:off x="4134467" y="465982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LargeAllocArr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88BFA7-16D7-5C12-DD48-8F2BACCCCFEC}"/>
              </a:ext>
            </a:extLst>
          </p:cNvPr>
          <p:cNvSpPr/>
          <p:nvPr/>
        </p:nvSpPr>
        <p:spPr>
          <a:xfrm>
            <a:off x="4207535" y="4730921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F310F-4D5F-B819-29BF-A80AD8C2673E}"/>
              </a:ext>
            </a:extLst>
          </p:cNvPr>
          <p:cNvSpPr/>
          <p:nvPr/>
        </p:nvSpPr>
        <p:spPr>
          <a:xfrm>
            <a:off x="7826476" y="476195"/>
            <a:ext cx="3618271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N_MB Large_Alloc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2CBE9F-D8A4-5377-9E50-6D3ED42C0B0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487082" y="476195"/>
            <a:ext cx="3339394" cy="439729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59FFB3-4C25-45B9-ACB7-39F172ED2C80}"/>
              </a:ext>
            </a:extLst>
          </p:cNvPr>
          <p:cNvSpPr/>
          <p:nvPr/>
        </p:nvSpPr>
        <p:spPr>
          <a:xfrm>
            <a:off x="0" y="0"/>
            <a:ext cx="723162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4. </a:t>
            </a:r>
            <a:r>
              <a:rPr lang="ko-KR" altLang="en-US"/>
              <a:t>할당 여부를 확인할 수 있는 큰 메모리</a:t>
            </a:r>
            <a:r>
              <a:rPr lang="en-US" altLang="ko-KR"/>
              <a:t>(4097 ~ more byte)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9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21F2CF-B50D-C509-D0C4-749540AA7A08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6. </a:t>
            </a:r>
            <a:r>
              <a:rPr lang="ko-KR" altLang="en-US"/>
              <a:t>추가자료구조</a:t>
            </a:r>
          </a:p>
        </p:txBody>
      </p:sp>
    </p:spTree>
    <p:extLst>
      <p:ext uri="{BB962C8B-B14F-4D97-AF65-F5344CB8AC3E}">
        <p14:creationId xmlns:p14="http://schemas.microsoft.com/office/powerpoint/2010/main" val="26018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8F0116-1874-4315-5DC0-5BF47581F02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66D0F-3813-F06F-C009-491A5F8FF574}"/>
              </a:ext>
            </a:extLst>
          </p:cNvPr>
          <p:cNvSpPr/>
          <p:nvPr/>
        </p:nvSpPr>
        <p:spPr>
          <a:xfrm>
            <a:off x="693174" y="925974"/>
            <a:ext cx="10805651" cy="355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64bit Address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127F74-734A-426B-FCEC-244A140B6B2C}"/>
              </a:ext>
            </a:extLst>
          </p:cNvPr>
          <p:cNvSpPr/>
          <p:nvPr/>
        </p:nvSpPr>
        <p:spPr>
          <a:xfrm>
            <a:off x="693174" y="1281679"/>
            <a:ext cx="2743202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 (16bit)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0D9C86-5E12-FC6F-6182-964CC549CCD9}"/>
              </a:ext>
            </a:extLst>
          </p:cNvPr>
          <p:cNvSpPr/>
          <p:nvPr/>
        </p:nvSpPr>
        <p:spPr>
          <a:xfrm>
            <a:off x="9419298" y="1281679"/>
            <a:ext cx="2079527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12bit offset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97157-528D-654C-4037-C33B6746716A}"/>
              </a:ext>
            </a:extLst>
          </p:cNvPr>
          <p:cNvSpPr/>
          <p:nvPr/>
        </p:nvSpPr>
        <p:spPr>
          <a:xfrm>
            <a:off x="3436376" y="1281679"/>
            <a:ext cx="1499418" cy="655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C34CB-32BA-DF8A-6FFF-785E3090E5A5}"/>
              </a:ext>
            </a:extLst>
          </p:cNvPr>
          <p:cNvSpPr/>
          <p:nvPr/>
        </p:nvSpPr>
        <p:spPr>
          <a:xfrm>
            <a:off x="4935794" y="1286908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 tableindex1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74DDE-B622-DE42-D23C-3EFA1AAC88BA}"/>
              </a:ext>
            </a:extLst>
          </p:cNvPr>
          <p:cNvSpPr/>
          <p:nvPr/>
        </p:nvSpPr>
        <p:spPr>
          <a:xfrm>
            <a:off x="6435212" y="1274462"/>
            <a:ext cx="1499418" cy="662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CCEF4-849C-74B0-6097-7DAA9C5A2172}"/>
              </a:ext>
            </a:extLst>
          </p:cNvPr>
          <p:cNvSpPr/>
          <p:nvPr/>
        </p:nvSpPr>
        <p:spPr>
          <a:xfrm>
            <a:off x="7927255" y="1291511"/>
            <a:ext cx="1499418" cy="64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9bit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tableindex3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80DCC1A-1DD5-E1B0-F4A7-5119065CBA8D}"/>
              </a:ext>
            </a:extLst>
          </p:cNvPr>
          <p:cNvSpPr/>
          <p:nvPr/>
        </p:nvSpPr>
        <p:spPr>
          <a:xfrm rot="5400000">
            <a:off x="10271022" y="1149148"/>
            <a:ext cx="383453" cy="2072152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D53745DB-4948-5AD2-F91E-2357BC2C2B5D}"/>
              </a:ext>
            </a:extLst>
          </p:cNvPr>
          <p:cNvSpPr/>
          <p:nvPr/>
        </p:nvSpPr>
        <p:spPr>
          <a:xfrm rot="5400000">
            <a:off x="9517626" y="1455177"/>
            <a:ext cx="383453" cy="3564195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3DDB182C-B830-5BAA-8281-923807C9BBE0}"/>
              </a:ext>
            </a:extLst>
          </p:cNvPr>
          <p:cNvSpPr/>
          <p:nvPr/>
        </p:nvSpPr>
        <p:spPr>
          <a:xfrm rot="5400000">
            <a:off x="8775291" y="1949243"/>
            <a:ext cx="383453" cy="506361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1DF6F-AD31-2246-7659-4FFCC8ECA28C}"/>
              </a:ext>
            </a:extLst>
          </p:cNvPr>
          <p:cNvSpPr txBox="1"/>
          <p:nvPr/>
        </p:nvSpPr>
        <p:spPr>
          <a:xfrm>
            <a:off x="10129680" y="2384323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4KB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048E0-321B-5B7D-BB41-1D7D07B55C42}"/>
              </a:ext>
            </a:extLst>
          </p:cNvPr>
          <p:cNvSpPr txBox="1"/>
          <p:nvPr/>
        </p:nvSpPr>
        <p:spPr>
          <a:xfrm>
            <a:off x="8883438" y="3425780"/>
            <a:ext cx="193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(4KB </a:t>
            </a:r>
            <a:r>
              <a:rPr lang="ko-KR" altLang="en-US"/>
              <a:t>* </a:t>
            </a:r>
            <a:r>
              <a:rPr lang="en-US" altLang="ko-KR"/>
              <a:t>512)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11F52-818F-4D34-A9F4-FF9527104DD3}"/>
              </a:ext>
            </a:extLst>
          </p:cNvPr>
          <p:cNvSpPr txBox="1"/>
          <p:nvPr/>
        </p:nvSpPr>
        <p:spPr>
          <a:xfrm>
            <a:off x="8637636" y="4673538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1GB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01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661462-7E32-FEF2-DA51-4BD17EEE7922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fmvecarr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0C5E-63A8-A6B3-FA1D-EF8A9658D48E}"/>
              </a:ext>
            </a:extLst>
          </p:cNvPr>
          <p:cNvSpPr txBox="1"/>
          <p:nvPr/>
        </p:nvSpPr>
        <p:spPr>
          <a:xfrm>
            <a:off x="4901380" y="3244334"/>
            <a:ext cx="562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std::vector </a:t>
            </a:r>
            <a:r>
              <a:rPr lang="ko-KR" altLang="en-US"/>
              <a:t>랑 동일한 구조</a:t>
            </a:r>
            <a:r>
              <a:rPr lang="en-US" altLang="ko-KR"/>
              <a:t>.</a:t>
            </a:r>
          </a:p>
          <a:p>
            <a:r>
              <a:rPr lang="ko-KR" altLang="en-US"/>
              <a:t>최대한 디버깅이 편하게끔 내부를 다 드러낸다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724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7C9099-4620-3EFC-A6D3-9F8CB2FDE6FA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fmlist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6C8B6-F059-C31B-D658-D306EB00F128}"/>
              </a:ext>
            </a:extLst>
          </p:cNvPr>
          <p:cNvSpPr txBox="1"/>
          <p:nvPr/>
        </p:nvSpPr>
        <p:spPr>
          <a:xfrm>
            <a:off x="3736258" y="3244334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맨 앞으로만 삽입이 가능한 양방향리스트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352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2C3CE7-691E-6F0E-3008-72056D91F8B6}"/>
              </a:ext>
            </a:extLst>
          </p:cNvPr>
          <p:cNvCxnSpPr/>
          <p:nvPr/>
        </p:nvCxnSpPr>
        <p:spPr>
          <a:xfrm flipV="1">
            <a:off x="707923" y="764458"/>
            <a:ext cx="0" cy="532908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26BFA39-0A4E-2626-431B-43657F5A1FE2}"/>
              </a:ext>
            </a:extLst>
          </p:cNvPr>
          <p:cNvCxnSpPr>
            <a:cxnSpLocks/>
          </p:cNvCxnSpPr>
          <p:nvPr/>
        </p:nvCxnSpPr>
        <p:spPr>
          <a:xfrm>
            <a:off x="707923" y="6093542"/>
            <a:ext cx="1102196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0ED7A-24C1-BA2D-303B-9FC444DA88A1}"/>
              </a:ext>
            </a:extLst>
          </p:cNvPr>
          <p:cNvCxnSpPr/>
          <p:nvPr/>
        </p:nvCxnSpPr>
        <p:spPr>
          <a:xfrm>
            <a:off x="707923" y="4473677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33ED93-50DF-7073-7AE6-BAEDCE657487}"/>
              </a:ext>
            </a:extLst>
          </p:cNvPr>
          <p:cNvCxnSpPr/>
          <p:nvPr/>
        </p:nvCxnSpPr>
        <p:spPr>
          <a:xfrm>
            <a:off x="2615381" y="4891548"/>
            <a:ext cx="190745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F8A00B-BF01-FABB-20C0-B0243DABEE61}"/>
              </a:ext>
            </a:extLst>
          </p:cNvPr>
          <p:cNvCxnSpPr>
            <a:cxnSpLocks/>
          </p:cNvCxnSpPr>
          <p:nvPr/>
        </p:nvCxnSpPr>
        <p:spPr>
          <a:xfrm>
            <a:off x="4522839" y="3429000"/>
            <a:ext cx="914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16CD96-7B14-8DF9-BD82-220D7EB676C7}"/>
              </a:ext>
            </a:extLst>
          </p:cNvPr>
          <p:cNvCxnSpPr>
            <a:cxnSpLocks/>
          </p:cNvCxnSpPr>
          <p:nvPr/>
        </p:nvCxnSpPr>
        <p:spPr>
          <a:xfrm>
            <a:off x="5437239" y="2843980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4C2010-897C-E51E-1755-6E418C01D118}"/>
              </a:ext>
            </a:extLst>
          </p:cNvPr>
          <p:cNvCxnSpPr>
            <a:cxnSpLocks/>
          </p:cNvCxnSpPr>
          <p:nvPr/>
        </p:nvCxnSpPr>
        <p:spPr>
          <a:xfrm>
            <a:off x="5722374" y="2612922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2C40B2-1AA3-D0D2-F417-6F262A98C221}"/>
              </a:ext>
            </a:extLst>
          </p:cNvPr>
          <p:cNvCxnSpPr>
            <a:cxnSpLocks/>
          </p:cNvCxnSpPr>
          <p:nvPr/>
        </p:nvCxnSpPr>
        <p:spPr>
          <a:xfrm>
            <a:off x="6007509" y="4161503"/>
            <a:ext cx="28513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2FDEA74-C126-5FA1-7B91-2637120583FC}"/>
              </a:ext>
            </a:extLst>
          </p:cNvPr>
          <p:cNvCxnSpPr>
            <a:cxnSpLocks/>
          </p:cNvCxnSpPr>
          <p:nvPr/>
        </p:nvCxnSpPr>
        <p:spPr>
          <a:xfrm>
            <a:off x="6292644" y="3792793"/>
            <a:ext cx="75708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E5B541B-6F82-4674-6043-52A719578D03}"/>
              </a:ext>
            </a:extLst>
          </p:cNvPr>
          <p:cNvCxnSpPr>
            <a:cxnSpLocks/>
          </p:cNvCxnSpPr>
          <p:nvPr/>
        </p:nvCxnSpPr>
        <p:spPr>
          <a:xfrm>
            <a:off x="7049729" y="5252883"/>
            <a:ext cx="24384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964AC1-DAF5-A14F-6F83-31F130B0C7B8}"/>
              </a:ext>
            </a:extLst>
          </p:cNvPr>
          <p:cNvCxnSpPr>
            <a:cxnSpLocks/>
          </p:cNvCxnSpPr>
          <p:nvPr/>
        </p:nvCxnSpPr>
        <p:spPr>
          <a:xfrm>
            <a:off x="9488129" y="4473677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A4C823-F827-1A93-842C-3AFB9C7A9FAF}"/>
              </a:ext>
            </a:extLst>
          </p:cNvPr>
          <p:cNvCxnSpPr>
            <a:cxnSpLocks/>
          </p:cNvCxnSpPr>
          <p:nvPr/>
        </p:nvCxnSpPr>
        <p:spPr>
          <a:xfrm>
            <a:off x="10412361" y="4161503"/>
            <a:ext cx="924232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9B0583-6EA3-307D-C98C-1D0864DE3B07}"/>
              </a:ext>
            </a:extLst>
          </p:cNvPr>
          <p:cNvSpPr txBox="1"/>
          <p:nvPr/>
        </p:nvSpPr>
        <p:spPr>
          <a:xfrm>
            <a:off x="11336593" y="6106454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8ED5F-505D-9DC5-6213-3AAA8D2DFDA1}"/>
              </a:ext>
            </a:extLst>
          </p:cNvPr>
          <p:cNvSpPr txBox="1"/>
          <p:nvPr/>
        </p:nvSpPr>
        <p:spPr>
          <a:xfrm>
            <a:off x="923949" y="764457"/>
            <a:ext cx="6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F(x)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EC23-9E9D-5046-1B9D-92B2A9D125E0}"/>
              </a:ext>
            </a:extLst>
          </p:cNvPr>
          <p:cNvSpPr txBox="1"/>
          <p:nvPr/>
        </p:nvSpPr>
        <p:spPr>
          <a:xfrm>
            <a:off x="3392129" y="396847"/>
            <a:ext cx="748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en-US" altLang="ko-KR"/>
              <a:t>&lt;I, V&gt;</a:t>
            </a:r>
            <a:r>
              <a:rPr lang="ko-KR" altLang="en-US"/>
              <a:t>의 </a:t>
            </a:r>
            <a:endParaRPr lang="en-US" altLang="ko-KR"/>
          </a:p>
          <a:p>
            <a:r>
              <a:rPr lang="en-US" altLang="ko-KR"/>
              <a:t>I</a:t>
            </a:r>
            <a:r>
              <a:rPr lang="ko-KR" altLang="en-US"/>
              <a:t>는 </a:t>
            </a:r>
            <a:r>
              <a:rPr lang="en-US" altLang="ko-KR"/>
              <a:t>x</a:t>
            </a:r>
            <a:r>
              <a:rPr lang="ko-KR" altLang="en-US"/>
              <a:t>의 타입이다</a:t>
            </a:r>
            <a:r>
              <a:rPr lang="en-US" altLang="ko-KR"/>
              <a:t>. </a:t>
            </a:r>
            <a:r>
              <a:rPr lang="ko-KR" altLang="en-US"/>
              <a:t>인덱스의 타입이다</a:t>
            </a:r>
            <a:r>
              <a:rPr lang="en-US" altLang="ko-KR"/>
              <a:t>.</a:t>
            </a:r>
          </a:p>
          <a:p>
            <a:r>
              <a:rPr lang="en-US" altLang="ko-KR"/>
              <a:t>I</a:t>
            </a:r>
            <a:r>
              <a:rPr lang="ko-KR" altLang="en-US"/>
              <a:t>는 타입에서 대소관계를 비교할 수 있는 </a:t>
            </a:r>
            <a:r>
              <a:rPr lang="ko-KR" altLang="en-US" err="1"/>
              <a:t>자료형이여야</a:t>
            </a:r>
            <a:r>
              <a:rPr lang="ko-KR" altLang="en-US"/>
              <a:t> 한다</a:t>
            </a:r>
            <a:r>
              <a:rPr lang="en-US" altLang="ko-KR"/>
              <a:t>.</a:t>
            </a:r>
          </a:p>
          <a:p>
            <a:r>
              <a:rPr lang="en-US" altLang="ko-KR"/>
              <a:t>V</a:t>
            </a:r>
            <a:r>
              <a:rPr lang="ko-KR" altLang="en-US"/>
              <a:t>는 </a:t>
            </a:r>
            <a:r>
              <a:rPr lang="en-US" altLang="ko-KR"/>
              <a:t>f(x)</a:t>
            </a:r>
            <a:r>
              <a:rPr lang="ko-KR" altLang="en-US"/>
              <a:t>의 타입</a:t>
            </a:r>
            <a:r>
              <a:rPr lang="en-US" altLang="ko-KR"/>
              <a:t>. </a:t>
            </a:r>
            <a:r>
              <a:rPr lang="ko-KR" altLang="en-US"/>
              <a:t>배열의 원소의 타입이다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추상화를 하자면</a:t>
            </a:r>
            <a:r>
              <a:rPr lang="en-US" altLang="ko-KR"/>
              <a:t>, </a:t>
            </a:r>
            <a:r>
              <a:rPr lang="ko-KR" altLang="en-US"/>
              <a:t>인덱스에 실수가 들어갈 수 있는 배열이다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134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CBDF9B1-0F6A-FA0B-EB1E-15074F8EDE33}"/>
              </a:ext>
            </a:extLst>
          </p:cNvPr>
          <p:cNvCxnSpPr>
            <a:cxnSpLocks/>
          </p:cNvCxnSpPr>
          <p:nvPr/>
        </p:nvCxnSpPr>
        <p:spPr>
          <a:xfrm>
            <a:off x="8077201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5E84BE8-F85A-A9AB-8F61-DD831F58C7B6}"/>
              </a:ext>
            </a:extLst>
          </p:cNvPr>
          <p:cNvCxnSpPr>
            <a:cxnSpLocks/>
          </p:cNvCxnSpPr>
          <p:nvPr/>
        </p:nvCxnSpPr>
        <p:spPr>
          <a:xfrm>
            <a:off x="3028335" y="88926"/>
            <a:ext cx="0" cy="6680148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6AF5A1-C287-FED0-ABB6-6624C9CB5556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B9B5850-E3AC-6E17-2995-F6649784FDB8}"/>
              </a:ext>
            </a:extLst>
          </p:cNvPr>
          <p:cNvCxnSpPr>
            <a:cxnSpLocks/>
          </p:cNvCxnSpPr>
          <p:nvPr/>
        </p:nvCxnSpPr>
        <p:spPr>
          <a:xfrm>
            <a:off x="855407" y="263504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28CF2F-EFE1-CC68-9338-18A53EDE21F0}"/>
              </a:ext>
            </a:extLst>
          </p:cNvPr>
          <p:cNvCxnSpPr>
            <a:cxnSpLocks/>
          </p:cNvCxnSpPr>
          <p:nvPr/>
        </p:nvCxnSpPr>
        <p:spPr>
          <a:xfrm flipV="1">
            <a:off x="855407" y="648929"/>
            <a:ext cx="0" cy="19861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4042A2-F0F4-6091-1D63-35D2A812ABFA}"/>
              </a:ext>
            </a:extLst>
          </p:cNvPr>
          <p:cNvCxnSpPr>
            <a:cxnSpLocks/>
          </p:cNvCxnSpPr>
          <p:nvPr/>
        </p:nvCxnSpPr>
        <p:spPr>
          <a:xfrm flipV="1">
            <a:off x="855407" y="786581"/>
            <a:ext cx="2172928" cy="85540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6A7F89-37DC-28DB-FBE8-F67652C201A3}"/>
              </a:ext>
            </a:extLst>
          </p:cNvPr>
          <p:cNvCxnSpPr>
            <a:cxnSpLocks/>
          </p:cNvCxnSpPr>
          <p:nvPr/>
        </p:nvCxnSpPr>
        <p:spPr>
          <a:xfrm flipH="1" flipV="1">
            <a:off x="3028335" y="786581"/>
            <a:ext cx="5073446" cy="184846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039B9E-CC22-F7AE-B4AF-E66B3B2E35FD}"/>
              </a:ext>
            </a:extLst>
          </p:cNvPr>
          <p:cNvCxnSpPr>
            <a:cxnSpLocks/>
          </p:cNvCxnSpPr>
          <p:nvPr/>
        </p:nvCxnSpPr>
        <p:spPr>
          <a:xfrm flipV="1">
            <a:off x="8077201" y="1641986"/>
            <a:ext cx="2462980" cy="9930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64C0CB-99CA-56C1-E662-A9FC5FEED579}"/>
              </a:ext>
            </a:extLst>
          </p:cNvPr>
          <p:cNvSpPr txBox="1"/>
          <p:nvPr/>
        </p:nvSpPr>
        <p:spPr>
          <a:xfrm>
            <a:off x="855406" y="2635045"/>
            <a:ext cx="98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fmRangeArr</a:t>
            </a:r>
            <a:r>
              <a:rPr lang="ko-KR" altLang="en-US"/>
              <a:t>은 수학적인 함수의 그래프나 음파의 그래프를 적은 메모리로 근사하기 위해 설계되었다</a:t>
            </a:r>
            <a:r>
              <a:rPr lang="en-US" altLang="ko-KR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63A18A-0C71-E406-98E0-1142090E1E15}"/>
              </a:ext>
            </a:extLst>
          </p:cNvPr>
          <p:cNvSpPr txBox="1"/>
          <p:nvPr/>
        </p:nvSpPr>
        <p:spPr>
          <a:xfrm>
            <a:off x="1339647" y="827650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1AD23B-BEAE-071D-14DA-AA10D9A8DAFA}"/>
              </a:ext>
            </a:extLst>
          </p:cNvPr>
          <p:cNvCxnSpPr>
            <a:cxnSpLocks/>
          </p:cNvCxnSpPr>
          <p:nvPr/>
        </p:nvCxnSpPr>
        <p:spPr>
          <a:xfrm>
            <a:off x="879987" y="1641986"/>
            <a:ext cx="1007314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E26A3E-A79C-767D-1EEF-BBAD3069F0C5}"/>
              </a:ext>
            </a:extLst>
          </p:cNvPr>
          <p:cNvSpPr txBox="1"/>
          <p:nvPr/>
        </p:nvSpPr>
        <p:spPr>
          <a:xfrm>
            <a:off x="4967746" y="1072180"/>
            <a:ext cx="166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-x + 2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13B33-8B64-63A9-9871-1081AF774F13}"/>
              </a:ext>
            </a:extLst>
          </p:cNvPr>
          <p:cNvSpPr txBox="1"/>
          <p:nvPr/>
        </p:nvSpPr>
        <p:spPr>
          <a:xfrm>
            <a:off x="9360311" y="2081048"/>
            <a:ext cx="11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x - 4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E814D1A-9ED9-73B2-832D-0DB0ED9E6AC1}"/>
              </a:ext>
            </a:extLst>
          </p:cNvPr>
          <p:cNvCxnSpPr>
            <a:cxnSpLocks/>
          </p:cNvCxnSpPr>
          <p:nvPr/>
        </p:nvCxnSpPr>
        <p:spPr>
          <a:xfrm>
            <a:off x="855406" y="3829665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B709F9-B032-C844-70D0-F55F120FECFE}"/>
              </a:ext>
            </a:extLst>
          </p:cNvPr>
          <p:cNvCxnSpPr>
            <a:cxnSpLocks/>
          </p:cNvCxnSpPr>
          <p:nvPr/>
        </p:nvCxnSpPr>
        <p:spPr>
          <a:xfrm flipV="1">
            <a:off x="855406" y="3180736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4D150B7-B0C6-A5EF-8375-C480EDB46B1E}"/>
              </a:ext>
            </a:extLst>
          </p:cNvPr>
          <p:cNvCxnSpPr>
            <a:cxnSpLocks/>
          </p:cNvCxnSpPr>
          <p:nvPr/>
        </p:nvCxnSpPr>
        <p:spPr>
          <a:xfrm>
            <a:off x="830828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0DB71B-ADB8-6C93-E7F3-4919610B217B}"/>
              </a:ext>
            </a:extLst>
          </p:cNvPr>
          <p:cNvCxnSpPr>
            <a:cxnSpLocks/>
          </p:cNvCxnSpPr>
          <p:nvPr/>
        </p:nvCxnSpPr>
        <p:spPr>
          <a:xfrm>
            <a:off x="3028334" y="4240161"/>
            <a:ext cx="504886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D4BA60-5CF6-8BFF-8B2F-ED896FF3B1E7}"/>
              </a:ext>
            </a:extLst>
          </p:cNvPr>
          <p:cNvCxnSpPr>
            <a:cxnSpLocks/>
          </p:cNvCxnSpPr>
          <p:nvPr/>
        </p:nvCxnSpPr>
        <p:spPr>
          <a:xfrm>
            <a:off x="8101781" y="3429000"/>
            <a:ext cx="219750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11093B-6DC7-8F0B-B363-08C2B235CB2C}"/>
              </a:ext>
            </a:extLst>
          </p:cNvPr>
          <p:cNvCxnSpPr>
            <a:cxnSpLocks/>
          </p:cNvCxnSpPr>
          <p:nvPr/>
        </p:nvCxnSpPr>
        <p:spPr>
          <a:xfrm>
            <a:off x="879987" y="5260258"/>
            <a:ext cx="1009772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F903E1-B6E3-E493-F4A0-15C45903EB56}"/>
              </a:ext>
            </a:extLst>
          </p:cNvPr>
          <p:cNvCxnSpPr>
            <a:cxnSpLocks/>
          </p:cNvCxnSpPr>
          <p:nvPr/>
        </p:nvCxnSpPr>
        <p:spPr>
          <a:xfrm flipV="1">
            <a:off x="879987" y="4611329"/>
            <a:ext cx="0" cy="1248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B37FA06-B672-46B6-0E8B-0F8CA786D064}"/>
              </a:ext>
            </a:extLst>
          </p:cNvPr>
          <p:cNvCxnSpPr>
            <a:cxnSpLocks/>
          </p:cNvCxnSpPr>
          <p:nvPr/>
        </p:nvCxnSpPr>
        <p:spPr>
          <a:xfrm>
            <a:off x="3028334" y="4977581"/>
            <a:ext cx="507344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4763BC-56A0-2E81-14CB-C9D77681D81F}"/>
              </a:ext>
            </a:extLst>
          </p:cNvPr>
          <p:cNvCxnSpPr>
            <a:cxnSpLocks/>
          </p:cNvCxnSpPr>
          <p:nvPr/>
        </p:nvCxnSpPr>
        <p:spPr>
          <a:xfrm>
            <a:off x="8101781" y="5857568"/>
            <a:ext cx="2197506" cy="245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A2251E-7A71-89AC-9E9D-8F910017319B}"/>
              </a:ext>
            </a:extLst>
          </p:cNvPr>
          <p:cNvSpPr txBox="1"/>
          <p:nvPr/>
        </p:nvSpPr>
        <p:spPr>
          <a:xfrm>
            <a:off x="255641" y="3642230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 : 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83CFCB-95C1-AB8B-6678-D80B4751FE1C}"/>
              </a:ext>
            </a:extLst>
          </p:cNvPr>
          <p:cNvSpPr txBox="1"/>
          <p:nvPr/>
        </p:nvSpPr>
        <p:spPr>
          <a:xfrm>
            <a:off x="255641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 : 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39327C-C4E8-D947-F86A-209AC36187E5}"/>
              </a:ext>
            </a:extLst>
          </p:cNvPr>
          <p:cNvSpPr txBox="1"/>
          <p:nvPr/>
        </p:nvSpPr>
        <p:spPr>
          <a:xfrm>
            <a:off x="3052912" y="3234504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DB40A7-E991-A7C0-63D5-89772D72D74F}"/>
              </a:ext>
            </a:extLst>
          </p:cNvPr>
          <p:cNvSpPr txBox="1"/>
          <p:nvPr/>
        </p:nvSpPr>
        <p:spPr>
          <a:xfrm>
            <a:off x="2674370" y="403583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-1</a:t>
            </a:r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E9196-A89E-530C-D130-8B58B856EAE9}"/>
              </a:ext>
            </a:extLst>
          </p:cNvPr>
          <p:cNvSpPr txBox="1"/>
          <p:nvPr/>
        </p:nvSpPr>
        <p:spPr>
          <a:xfrm>
            <a:off x="7747816" y="325416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26A7F6-D211-D719-9098-8811AAE1F7FC}"/>
              </a:ext>
            </a:extLst>
          </p:cNvPr>
          <p:cNvSpPr txBox="1"/>
          <p:nvPr/>
        </p:nvSpPr>
        <p:spPr>
          <a:xfrm>
            <a:off x="2674370" y="475112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691871-FA29-E4C4-8C26-05B5019D5162}"/>
              </a:ext>
            </a:extLst>
          </p:cNvPr>
          <p:cNvSpPr txBox="1"/>
          <p:nvPr/>
        </p:nvSpPr>
        <p:spPr>
          <a:xfrm>
            <a:off x="7747806" y="5668295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-4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16386-E7FC-79EF-AA68-C1F5F8F1DEB6}"/>
              </a:ext>
            </a:extLst>
          </p:cNvPr>
          <p:cNvSpPr txBox="1"/>
          <p:nvPr/>
        </p:nvSpPr>
        <p:spPr>
          <a:xfrm>
            <a:off x="597313" y="505101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60A7C7-CA13-56D9-E65D-3D60468D3777}"/>
              </a:ext>
            </a:extLst>
          </p:cNvPr>
          <p:cNvSpPr txBox="1"/>
          <p:nvPr/>
        </p:nvSpPr>
        <p:spPr>
          <a:xfrm>
            <a:off x="747253" y="6160174"/>
            <a:ext cx="26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Saw(x) = A[x]*x + B[x]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60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86132-2739-4CF2-8617-60228AD7A923}"/>
              </a:ext>
            </a:extLst>
          </p:cNvPr>
          <p:cNvSpPr txBox="1"/>
          <p:nvPr/>
        </p:nvSpPr>
        <p:spPr>
          <a:xfrm>
            <a:off x="304800" y="514834"/>
            <a:ext cx="10756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fm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8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</a:t>
            </a:r>
          </a:p>
          <a:p>
            <a:r>
              <a:rPr lang="en-US" altLang="ko-KR" sz="18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</a:t>
            </a:r>
          </a:p>
          <a:p>
            <a:r>
              <a:rPr lang="en-US" altLang="ko-KR" sz="18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en-US" altLang="ko-KR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err="1"/>
              <a:t>fmRangeArr</a:t>
            </a:r>
            <a:r>
              <a:rPr lang="en-US" altLang="ko-KR"/>
              <a:t> </a:t>
            </a:r>
            <a:r>
              <a:rPr lang="en-US" altLang="ko-KR" err="1"/>
              <a:t>rangeArr</a:t>
            </a:r>
            <a:r>
              <a:rPr lang="en-US" altLang="ko-KR"/>
              <a:t> = </a:t>
            </a:r>
            <a:r>
              <a:rPr lang="en-US" altLang="ko-KR" err="1"/>
              <a:t>CompileRangeArr</a:t>
            </a:r>
            <a:r>
              <a:rPr lang="en-US" altLang="ko-KR"/>
              <a:t>(</a:t>
            </a:r>
            <a:r>
              <a:rPr lang="en-US" altLang="ko-KR" err="1"/>
              <a:t>IndexType</a:t>
            </a:r>
            <a:r>
              <a:rPr lang="en-US" altLang="ko-KR"/>
              <a:t> </a:t>
            </a:r>
            <a:r>
              <a:rPr lang="en-US" altLang="ko-KR" err="1"/>
              <a:t>domainStart</a:t>
            </a:r>
            <a:r>
              <a:rPr lang="en-US" altLang="ko-KR"/>
              <a:t>, </a:t>
            </a:r>
            <a:r>
              <a:rPr lang="en-US" altLang="ko-KR" err="1"/>
              <a:t>Fmvecarr</a:t>
            </a:r>
            <a:r>
              <a:rPr lang="en-US" altLang="ko-KR"/>
              <a:t>&lt;</a:t>
            </a:r>
            <a:r>
              <a:rPr lang="en-US" altLang="ko-KR" err="1"/>
              <a:t>fmrange</a:t>
            </a:r>
            <a:r>
              <a:rPr lang="en-US" altLang="ko-KR"/>
              <a:t>&gt; ranges);</a:t>
            </a:r>
          </a:p>
          <a:p>
            <a:endParaRPr lang="en-US" altLang="ko-KR"/>
          </a:p>
          <a:p>
            <a:r>
              <a:rPr lang="ko-KR" altLang="en-US"/>
              <a:t>이 함수를 호출하면</a:t>
            </a:r>
            <a:r>
              <a:rPr lang="en-US" altLang="ko-KR"/>
              <a:t>, </a:t>
            </a:r>
            <a:r>
              <a:rPr lang="en-US" altLang="ko-KR" err="1"/>
              <a:t>RangeArr</a:t>
            </a:r>
            <a:r>
              <a:rPr lang="ko-KR" altLang="en-US"/>
              <a:t>이 구성되어 반환된다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91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841E4-4821-29D3-59D9-946D68DAF2B8}"/>
              </a:ext>
            </a:extLst>
          </p:cNvPr>
          <p:cNvSpPr txBox="1"/>
          <p:nvPr/>
        </p:nvSpPr>
        <p:spPr>
          <a:xfrm>
            <a:off x="265470" y="5997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D4CD9-8D21-279D-A2DB-4A469DA42AFB}"/>
              </a:ext>
            </a:extLst>
          </p:cNvPr>
          <p:cNvSpPr txBox="1"/>
          <p:nvPr/>
        </p:nvSpPr>
        <p:spPr>
          <a:xfrm>
            <a:off x="265470" y="922933"/>
            <a:ext cx="62224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end;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범위의 인덱스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해당 범위에 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minI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최소값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cmax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요소 하나가 포함하는 인덱스범위의 길이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배열의 주소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operator[]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{…}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fm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RangeArr</a:t>
            </a:r>
            <a:r>
              <a:rPr lang="en-US" altLang="ko-KR" sz="120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_node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unsigned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범위 데이터들을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divn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등분함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IndexType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maxI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정의역 최대값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IndexType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cmax; // cmax = (maxI + 1) / divn;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 child; //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데이터의 주소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8586020" y="38345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7868265" y="299638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829842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8728589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9158751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9588913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10019075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10449237" y="299638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10879399" y="299637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7868265" y="209427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7100128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7095061" y="342899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8728589" y="342899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9768511" y="457199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 </a:t>
            </a:r>
          </a:p>
          <a:p>
            <a:pPr algn="ctr"/>
            <a:r>
              <a:rPr lang="en-US" altLang="ko-KR"/>
              <a:t>maxi = 27;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11309561" y="342899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9803994" y="342899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A0C470-C3B8-F1AB-EE7F-9D41F4EA7A92}"/>
              </a:ext>
            </a:extLst>
          </p:cNvPr>
          <p:cNvSpPr txBox="1"/>
          <p:nvPr/>
        </p:nvSpPr>
        <p:spPr>
          <a:xfrm>
            <a:off x="5304723" y="4734738"/>
            <a:ext cx="1792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</a:t>
            </a:r>
            <a:r>
              <a:rPr lang="ko-KR" altLang="en-US"/>
              <a:t>는 없지만</a:t>
            </a:r>
            <a:r>
              <a:rPr lang="en-US" altLang="ko-KR"/>
              <a:t>, </a:t>
            </a:r>
            <a:r>
              <a:rPr lang="ko-KR" altLang="en-US"/>
              <a:t>접근할때</a:t>
            </a:r>
            <a:r>
              <a:rPr lang="en-US" altLang="ko-KR"/>
              <a:t>, </a:t>
            </a:r>
            <a:r>
              <a:rPr lang="ko-KR" altLang="en-US"/>
              <a:t>게속 계산되어 계승된다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20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8F212-354D-B5DC-B8E3-03C4EFE982A1}"/>
              </a:ext>
            </a:extLst>
          </p:cNvPr>
          <p:cNvSpPr/>
          <p:nvPr/>
        </p:nvSpPr>
        <p:spPr>
          <a:xfrm>
            <a:off x="1880420" y="599767"/>
            <a:ext cx="1919749" cy="186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</a:t>
            </a:r>
          </a:p>
          <a:p>
            <a:pPr algn="ctr"/>
            <a:r>
              <a:rPr lang="en-US" altLang="ko-KR"/>
              <a:t>divn = 8;</a:t>
            </a:r>
          </a:p>
          <a:p>
            <a:pPr algn="ctr"/>
            <a:r>
              <a:rPr lang="en-US" altLang="ko-KR"/>
              <a:t>mini = 0;</a:t>
            </a:r>
          </a:p>
          <a:p>
            <a:pPr algn="ctr"/>
            <a:r>
              <a:rPr lang="en-US" altLang="ko-KR"/>
              <a:t>maxi = 105;</a:t>
            </a:r>
          </a:p>
          <a:p>
            <a:pPr algn="ctr"/>
            <a:r>
              <a:rPr lang="en-US" altLang="ko-KR"/>
              <a:t>cmax = 14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1E823-893B-7EDC-9DD6-D33C86A5E3B2}"/>
              </a:ext>
            </a:extLst>
          </p:cNvPr>
          <p:cNvSpPr/>
          <p:nvPr/>
        </p:nvSpPr>
        <p:spPr>
          <a:xfrm>
            <a:off x="1162665" y="3212691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B1157-FB37-1E48-016A-976123958C40}"/>
              </a:ext>
            </a:extLst>
          </p:cNvPr>
          <p:cNvSpPr/>
          <p:nvPr/>
        </p:nvSpPr>
        <p:spPr>
          <a:xfrm>
            <a:off x="159282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F7A08F-B02C-7447-E651-DF3342497896}"/>
              </a:ext>
            </a:extLst>
          </p:cNvPr>
          <p:cNvSpPr/>
          <p:nvPr/>
        </p:nvSpPr>
        <p:spPr>
          <a:xfrm>
            <a:off x="2022989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5CBC8-2FEE-7D0F-E31B-D51566F3D86A}"/>
              </a:ext>
            </a:extLst>
          </p:cNvPr>
          <p:cNvSpPr/>
          <p:nvPr/>
        </p:nvSpPr>
        <p:spPr>
          <a:xfrm>
            <a:off x="2453151" y="3212688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7C698-BBF3-2300-CE32-AF5D6BFE4AF8}"/>
              </a:ext>
            </a:extLst>
          </p:cNvPr>
          <p:cNvSpPr/>
          <p:nvPr/>
        </p:nvSpPr>
        <p:spPr>
          <a:xfrm>
            <a:off x="2883313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A4E19F-21C5-D6A6-CB9E-B0F06312B4AD}"/>
              </a:ext>
            </a:extLst>
          </p:cNvPr>
          <p:cNvSpPr/>
          <p:nvPr/>
        </p:nvSpPr>
        <p:spPr>
          <a:xfrm>
            <a:off x="3313475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A385A-5B3D-4377-AB97-19529E7CEF6B}"/>
              </a:ext>
            </a:extLst>
          </p:cNvPr>
          <p:cNvSpPr/>
          <p:nvPr/>
        </p:nvSpPr>
        <p:spPr>
          <a:xfrm>
            <a:off x="3743637" y="3212690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63A66-41FF-D3BE-F8B4-891553A36495}"/>
              </a:ext>
            </a:extLst>
          </p:cNvPr>
          <p:cNvSpPr/>
          <p:nvPr/>
        </p:nvSpPr>
        <p:spPr>
          <a:xfrm>
            <a:off x="4173799" y="3212689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977CF9B-B560-CC96-D0E5-3B7A1AF02987}"/>
              </a:ext>
            </a:extLst>
          </p:cNvPr>
          <p:cNvCxnSpPr>
            <a:cxnSpLocks/>
          </p:cNvCxnSpPr>
          <p:nvPr/>
        </p:nvCxnSpPr>
        <p:spPr>
          <a:xfrm flipH="1">
            <a:off x="1162665" y="2310581"/>
            <a:ext cx="1973825" cy="9021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10C5FF-D5D7-980B-0012-3B8FEECA8BD4}"/>
              </a:ext>
            </a:extLst>
          </p:cNvPr>
          <p:cNvSpPr/>
          <p:nvPr/>
        </p:nvSpPr>
        <p:spPr>
          <a:xfrm>
            <a:off x="394528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65ACC6-CA35-26D0-3FF9-7C990456CEAC}"/>
              </a:ext>
            </a:extLst>
          </p:cNvPr>
          <p:cNvCxnSpPr>
            <a:cxnSpLocks/>
          </p:cNvCxnSpPr>
          <p:nvPr/>
        </p:nvCxnSpPr>
        <p:spPr>
          <a:xfrm flipV="1">
            <a:off x="389461" y="3645308"/>
            <a:ext cx="1203366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DB012A3-1BA3-2D6D-7141-8289ED5DE7F0}"/>
              </a:ext>
            </a:extLst>
          </p:cNvPr>
          <p:cNvCxnSpPr>
            <a:cxnSpLocks/>
          </p:cNvCxnSpPr>
          <p:nvPr/>
        </p:nvCxnSpPr>
        <p:spPr>
          <a:xfrm flipH="1" flipV="1">
            <a:off x="2022989" y="3645308"/>
            <a:ext cx="556607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F33FC-D516-E967-4F7A-A7CD140E1400}"/>
              </a:ext>
            </a:extLst>
          </p:cNvPr>
          <p:cNvSpPr/>
          <p:nvPr/>
        </p:nvSpPr>
        <p:spPr>
          <a:xfrm>
            <a:off x="3062911" y="4788307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82B71B-F38F-7762-C08C-6B6E96640513}"/>
              </a:ext>
            </a:extLst>
          </p:cNvPr>
          <p:cNvCxnSpPr>
            <a:cxnSpLocks/>
          </p:cNvCxnSpPr>
          <p:nvPr/>
        </p:nvCxnSpPr>
        <p:spPr>
          <a:xfrm flipH="1" flipV="1">
            <a:off x="4603961" y="3645307"/>
            <a:ext cx="64908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3F602-E6B1-81BD-070F-0D0C97316D48}"/>
              </a:ext>
            </a:extLst>
          </p:cNvPr>
          <p:cNvCxnSpPr>
            <a:cxnSpLocks/>
          </p:cNvCxnSpPr>
          <p:nvPr/>
        </p:nvCxnSpPr>
        <p:spPr>
          <a:xfrm flipV="1">
            <a:off x="3098394" y="3645307"/>
            <a:ext cx="1075405" cy="114299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2B5FDD-2484-E176-D528-9D9F2DDD42E8}"/>
              </a:ext>
            </a:extLst>
          </p:cNvPr>
          <p:cNvSpPr txBox="1"/>
          <p:nvPr/>
        </p:nvSpPr>
        <p:spPr>
          <a:xfrm>
            <a:off x="7514309" y="599767"/>
            <a:ext cx="4097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//cmax </a:t>
            </a:r>
            <a:r>
              <a:rPr lang="ko-KR" altLang="en-US"/>
              <a:t>계산법</a:t>
            </a:r>
            <a:endParaRPr lang="en-US" altLang="ko-KR"/>
          </a:p>
          <a:p>
            <a:r>
              <a:rPr lang="en-US" altLang="ko-KR"/>
              <a:t>ui32 temp = (</a:t>
            </a:r>
            <a:r>
              <a:rPr lang="ko-KR" altLang="en-US"/>
              <a:t>정의역의 길이</a:t>
            </a:r>
            <a:r>
              <a:rPr lang="en-US" altLang="ko-KR"/>
              <a:t>) % divn;</a:t>
            </a:r>
          </a:p>
          <a:p>
            <a:r>
              <a:rPr lang="en-US" altLang="ko-KR"/>
              <a:t>cmax = (</a:t>
            </a:r>
            <a:r>
              <a:rPr lang="ko-KR" altLang="en-US"/>
              <a:t>정의역의 길이</a:t>
            </a:r>
            <a:r>
              <a:rPr lang="en-US" altLang="ko-KR"/>
              <a:t>) / divn;</a:t>
            </a:r>
          </a:p>
          <a:p>
            <a:r>
              <a:rPr lang="en-US" altLang="ko-KR"/>
              <a:t>if(temp != 0){</a:t>
            </a:r>
          </a:p>
          <a:p>
            <a:r>
              <a:rPr lang="en-US" altLang="ko-KR"/>
              <a:t>		cmax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cmax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4223662-9368-67B4-BB80-E7B4DE336FE6}"/>
              </a:ext>
            </a:extLst>
          </p:cNvPr>
          <p:cNvSpPr/>
          <p:nvPr/>
        </p:nvSpPr>
        <p:spPr>
          <a:xfrm rot="16200000">
            <a:off x="4232182" y="2780071"/>
            <a:ext cx="310939" cy="4326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F1E9D-CF13-F4EE-45B0-9844AB6898F2}"/>
              </a:ext>
            </a:extLst>
          </p:cNvPr>
          <p:cNvSpPr txBox="1"/>
          <p:nvPr/>
        </p:nvSpPr>
        <p:spPr>
          <a:xfrm>
            <a:off x="4121191" y="2439324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cmax </a:t>
            </a:r>
            <a:r>
              <a:rPr lang="ko-KR" altLang="en-US"/>
              <a:t>의 길이만큼 인덱스들을 허용함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CF62FA-9C38-D62E-3906-106B737245C1}"/>
              </a:ext>
            </a:extLst>
          </p:cNvPr>
          <p:cNvSpPr/>
          <p:nvPr/>
        </p:nvSpPr>
        <p:spPr>
          <a:xfrm>
            <a:off x="6508794" y="3833035"/>
            <a:ext cx="430162" cy="432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1EF27-9769-619E-A72B-442AFA98520E}"/>
              </a:ext>
            </a:extLst>
          </p:cNvPr>
          <p:cNvSpPr txBox="1"/>
          <p:nvPr/>
        </p:nvSpPr>
        <p:spPr>
          <a:xfrm>
            <a:off x="6938956" y="3833035"/>
            <a:ext cx="467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인덱스 값이</a:t>
            </a:r>
            <a:endParaRPr lang="en-US" altLang="ko-KR"/>
          </a:p>
          <a:p>
            <a:r>
              <a:rPr lang="en-US" altLang="ko-KR"/>
              <a:t>mini + cmax * N ~ mini + cmax * (N+1) </a:t>
            </a:r>
          </a:p>
          <a:p>
            <a:r>
              <a:rPr lang="ko-KR" altLang="en-US"/>
              <a:t>일때</a:t>
            </a:r>
            <a:r>
              <a:rPr lang="en-US" altLang="ko-KR"/>
              <a:t>, </a:t>
            </a:r>
            <a:r>
              <a:rPr lang="ko-KR" altLang="en-US"/>
              <a:t>이 데이터에 접근함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접근법 </a:t>
            </a:r>
            <a:r>
              <a:rPr lang="en-US" altLang="ko-KR"/>
              <a:t>: </a:t>
            </a:r>
          </a:p>
          <a:p>
            <a:r>
              <a:rPr lang="en-US" altLang="ko-KR"/>
              <a:t>((fmRangeArr_node*)child)[index / cmax];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79156-2B86-432C-F608-27FBA2637902}"/>
              </a:ext>
            </a:extLst>
          </p:cNvPr>
          <p:cNvSpPr txBox="1"/>
          <p:nvPr/>
        </p:nvSpPr>
        <p:spPr>
          <a:xfrm>
            <a:off x="5253046" y="6174033"/>
            <a:ext cx="409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child</a:t>
            </a:r>
            <a:r>
              <a:rPr lang="ko-KR" altLang="en-US"/>
              <a:t>도</a:t>
            </a:r>
            <a:r>
              <a:rPr lang="en-US" altLang="ko-KR"/>
              <a:t> fmRangeArr</a:t>
            </a:r>
            <a:r>
              <a:rPr lang="ko-KR" altLang="en-US"/>
              <a:t>의 </a:t>
            </a:r>
            <a:r>
              <a:rPr lang="en-US" altLang="ko-KR"/>
              <a:t>child</a:t>
            </a:r>
            <a:r>
              <a:rPr lang="ko-KR" altLang="en-US"/>
              <a:t>와 같은 기능을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339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47CE27-9620-DFAB-36E4-D3AF4F31EFA0}"/>
              </a:ext>
            </a:extLst>
          </p:cNvPr>
          <p:cNvSpPr/>
          <p:nvPr/>
        </p:nvSpPr>
        <p:spPr>
          <a:xfrm>
            <a:off x="1027470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5;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E5F15-086D-F845-6D35-A74D234E9779}"/>
              </a:ext>
            </a:extLst>
          </p:cNvPr>
          <p:cNvSpPr/>
          <p:nvPr/>
        </p:nvSpPr>
        <p:spPr>
          <a:xfrm>
            <a:off x="5000932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2;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-7;</a:t>
            </a:r>
          </a:p>
          <a:p>
            <a:pPr algn="ctr"/>
            <a:r>
              <a:rPr lang="en-US" altLang="ko-KR"/>
              <a:t>cmax = 17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BB9576-C35F-ED01-E22C-45FD28FE93DE}"/>
              </a:ext>
            </a:extLst>
          </p:cNvPr>
          <p:cNvSpPr/>
          <p:nvPr/>
        </p:nvSpPr>
        <p:spPr>
          <a:xfrm>
            <a:off x="9050594" y="816075"/>
            <a:ext cx="2190135" cy="175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fmRangeArr_node</a:t>
            </a:r>
          </a:p>
          <a:p>
            <a:pPr algn="ctr"/>
            <a:r>
              <a:rPr lang="en-US" altLang="ko-KR"/>
              <a:t>divn = 1;</a:t>
            </a:r>
          </a:p>
          <a:p>
            <a:pPr algn="ctr"/>
            <a:r>
              <a:rPr lang="en-US" altLang="ko-KR"/>
              <a:t>extraFlags; </a:t>
            </a:r>
          </a:p>
          <a:p>
            <a:pPr algn="ctr"/>
            <a:r>
              <a:rPr lang="en-US" altLang="ko-KR"/>
              <a:t>maxi = 14;</a:t>
            </a:r>
          </a:p>
          <a:p>
            <a:pPr algn="ctr"/>
            <a:r>
              <a:rPr lang="en-US" altLang="ko-KR"/>
              <a:t>cmax = ??</a:t>
            </a:r>
          </a:p>
          <a:p>
            <a:pPr algn="ctr"/>
            <a:r>
              <a:rPr lang="en-US" altLang="ko-KR"/>
              <a:t>void* child;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24BE1C-9619-005F-16F0-D56D41834FA5}"/>
              </a:ext>
            </a:extLst>
          </p:cNvPr>
          <p:cNvSpPr txBox="1"/>
          <p:nvPr/>
        </p:nvSpPr>
        <p:spPr>
          <a:xfrm>
            <a:off x="325939" y="401223"/>
            <a:ext cx="409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fmRangeArr_node</a:t>
            </a:r>
            <a:r>
              <a:rPr lang="ko-KR" altLang="en-US"/>
              <a:t>의 세가지 모드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EFBE2-8D8A-C151-0CC0-CB6BC9FFA71D}"/>
              </a:ext>
            </a:extLst>
          </p:cNvPr>
          <p:cNvSpPr txBox="1"/>
          <p:nvPr/>
        </p:nvSpPr>
        <p:spPr>
          <a:xfrm>
            <a:off x="951271" y="2571133"/>
            <a:ext cx="283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RangeArr</a:t>
            </a:r>
            <a:r>
              <a:rPr lang="ko-KR" altLang="en-US"/>
              <a:t> 모드 </a:t>
            </a:r>
            <a:r>
              <a:rPr lang="en-US" altLang="ko-KR"/>
              <a:t>(divn &gt; 2)</a:t>
            </a:r>
          </a:p>
          <a:p>
            <a:r>
              <a:rPr lang="ko-KR" altLang="en-US"/>
              <a:t>보통의 처리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B2B6E-9D0C-8DF8-9908-E592DE1A4AB3}"/>
              </a:ext>
            </a:extLst>
          </p:cNvPr>
          <p:cNvSpPr txBox="1"/>
          <p:nvPr/>
        </p:nvSpPr>
        <p:spPr>
          <a:xfrm>
            <a:off x="4961599" y="2571133"/>
            <a:ext cx="251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Divn2</a:t>
            </a:r>
            <a:r>
              <a:rPr lang="ko-KR" altLang="en-US"/>
              <a:t> 모드 </a:t>
            </a:r>
            <a:r>
              <a:rPr lang="en-US" altLang="ko-KR"/>
              <a:t>(divn == 2)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0FC37-3815-591B-0DA0-150829BF6199}"/>
              </a:ext>
            </a:extLst>
          </p:cNvPr>
          <p:cNvSpPr txBox="1"/>
          <p:nvPr/>
        </p:nvSpPr>
        <p:spPr>
          <a:xfrm>
            <a:off x="9050593" y="2571133"/>
            <a:ext cx="265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Value</a:t>
            </a:r>
            <a:r>
              <a:rPr lang="ko-KR" altLang="en-US"/>
              <a:t> 모드 </a:t>
            </a:r>
            <a:r>
              <a:rPr lang="en-US" altLang="ko-KR"/>
              <a:t>(divn == 1)</a:t>
            </a:r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BAEC27-AF56-779F-73B3-D79C6657198E}"/>
              </a:ext>
            </a:extLst>
          </p:cNvPr>
          <p:cNvCxnSpPr>
            <a:cxnSpLocks/>
          </p:cNvCxnSpPr>
          <p:nvPr/>
        </p:nvCxnSpPr>
        <p:spPr>
          <a:xfrm>
            <a:off x="6220740" y="2940465"/>
            <a:ext cx="0" cy="58931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05708F-4C6D-1DE8-97AD-7743EC894EE2}"/>
              </a:ext>
            </a:extLst>
          </p:cNvPr>
          <p:cNvSpPr/>
          <p:nvPr/>
        </p:nvSpPr>
        <p:spPr>
          <a:xfrm>
            <a:off x="2930013" y="4013709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Range(2 ~ 10)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502BCD-3877-C094-CFC7-98DCB74205E1}"/>
              </a:ext>
            </a:extLst>
          </p:cNvPr>
          <p:cNvSpPr/>
          <p:nvPr/>
        </p:nvSpPr>
        <p:spPr>
          <a:xfrm>
            <a:off x="5845278" y="4013708"/>
            <a:ext cx="2834148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30)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A173AC-405C-A091-D18A-57F93A76525A}"/>
              </a:ext>
            </a:extLst>
          </p:cNvPr>
          <p:cNvSpPr/>
          <p:nvPr/>
        </p:nvSpPr>
        <p:spPr>
          <a:xfrm>
            <a:off x="4151049" y="3644376"/>
            <a:ext cx="41393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mini = 3 / maxi = 28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BF7F-FF98-B8E2-460A-73230598100D}"/>
              </a:ext>
            </a:extLst>
          </p:cNvPr>
          <p:cNvSpPr/>
          <p:nvPr/>
        </p:nvSpPr>
        <p:spPr>
          <a:xfrm>
            <a:off x="8371547" y="3644376"/>
            <a:ext cx="382045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2B250B-F520-2712-D40D-611AD59F0F28}"/>
              </a:ext>
            </a:extLst>
          </p:cNvPr>
          <p:cNvSpPr/>
          <p:nvPr/>
        </p:nvSpPr>
        <p:spPr>
          <a:xfrm>
            <a:off x="0" y="3644376"/>
            <a:ext cx="406993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F40E21-E98A-01FA-E5D9-C81CEEA193E3}"/>
              </a:ext>
            </a:extLst>
          </p:cNvPr>
          <p:cNvSpPr/>
          <p:nvPr/>
        </p:nvSpPr>
        <p:spPr>
          <a:xfrm>
            <a:off x="5845278" y="4510857"/>
            <a:ext cx="243040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Range(11 ~ 28)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8E1C4-E9D9-5E49-A3D0-B5ABEEF046CB}"/>
              </a:ext>
            </a:extLst>
          </p:cNvPr>
          <p:cNvSpPr/>
          <p:nvPr/>
        </p:nvSpPr>
        <p:spPr>
          <a:xfrm>
            <a:off x="3319007" y="4510857"/>
            <a:ext cx="2445154" cy="4971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Range(-7 ~ 10)</a:t>
            </a:r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D1BD10AA-3461-C11C-AB0E-2E118F8794B8}"/>
              </a:ext>
            </a:extLst>
          </p:cNvPr>
          <p:cNvSpPr/>
          <p:nvPr/>
        </p:nvSpPr>
        <p:spPr>
          <a:xfrm rot="16200000" flipH="1">
            <a:off x="6979046" y="3961659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7328C1B5-0295-DE72-788C-90D7FC6D1679}"/>
              </a:ext>
            </a:extLst>
          </p:cNvPr>
          <p:cNvSpPr/>
          <p:nvPr/>
        </p:nvSpPr>
        <p:spPr>
          <a:xfrm rot="16200000" flipH="1">
            <a:off x="4452776" y="3961660"/>
            <a:ext cx="177618" cy="24451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4CF418-1973-D37E-9A17-8E95AD861114}"/>
              </a:ext>
            </a:extLst>
          </p:cNvPr>
          <p:cNvSpPr txBox="1"/>
          <p:nvPr/>
        </p:nvSpPr>
        <p:spPr>
          <a:xfrm>
            <a:off x="4312372" y="5273045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06E680-6D28-D52C-7F7A-6A3B02142EED}"/>
              </a:ext>
            </a:extLst>
          </p:cNvPr>
          <p:cNvSpPr txBox="1"/>
          <p:nvPr/>
        </p:nvSpPr>
        <p:spPr>
          <a:xfrm>
            <a:off x="6838643" y="5260288"/>
            <a:ext cx="45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17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0F985F-A14D-2887-12F1-A2703B11D703}"/>
              </a:ext>
            </a:extLst>
          </p:cNvPr>
          <p:cNvCxnSpPr>
            <a:cxnSpLocks/>
          </p:cNvCxnSpPr>
          <p:nvPr/>
        </p:nvCxnSpPr>
        <p:spPr>
          <a:xfrm flipV="1">
            <a:off x="4151049" y="3462421"/>
            <a:ext cx="0" cy="18195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B0DA75-41D3-70FA-14F3-5D86D8FF94E5}"/>
              </a:ext>
            </a:extLst>
          </p:cNvPr>
          <p:cNvSpPr txBox="1"/>
          <p:nvPr/>
        </p:nvSpPr>
        <p:spPr>
          <a:xfrm>
            <a:off x="4012899" y="3126769"/>
            <a:ext cx="125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초기 </a:t>
            </a:r>
            <a:r>
              <a:rPr lang="en-US" altLang="ko-KR"/>
              <a:t>mini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1F33CFC-3BD1-6082-B53C-A08973DA6675}"/>
              </a:ext>
            </a:extLst>
          </p:cNvPr>
          <p:cNvCxnSpPr>
            <a:cxnSpLocks/>
          </p:cNvCxnSpPr>
          <p:nvPr/>
        </p:nvCxnSpPr>
        <p:spPr>
          <a:xfrm flipH="1">
            <a:off x="3319007" y="3553398"/>
            <a:ext cx="75092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8BACA6D-67DF-C0F4-387C-AFA3E14D37C5}"/>
              </a:ext>
            </a:extLst>
          </p:cNvPr>
          <p:cNvSpPr txBox="1"/>
          <p:nvPr/>
        </p:nvSpPr>
        <p:spPr>
          <a:xfrm>
            <a:off x="2394071" y="3107754"/>
            <a:ext cx="15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mini -= maxi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54CA8-FA01-9F87-AFCA-5AE4393D290D}"/>
              </a:ext>
            </a:extLst>
          </p:cNvPr>
          <p:cNvSpPr txBox="1"/>
          <p:nvPr/>
        </p:nvSpPr>
        <p:spPr>
          <a:xfrm>
            <a:off x="3183205" y="5909612"/>
            <a:ext cx="609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((ValueType*)child)[(Index + maxI - mini) / cmax]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2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DED43D-099C-E9E2-721F-2E118C70E984}"/>
              </a:ext>
            </a:extLst>
          </p:cNvPr>
          <p:cNvSpPr/>
          <p:nvPr/>
        </p:nvSpPr>
        <p:spPr>
          <a:xfrm>
            <a:off x="0" y="0"/>
            <a:ext cx="2054941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fmRangeArr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76CD9-6554-7093-7000-DEBFCB62FAC5}"/>
              </a:ext>
            </a:extLst>
          </p:cNvPr>
          <p:cNvSpPr txBox="1"/>
          <p:nvPr/>
        </p:nvSpPr>
        <p:spPr>
          <a:xfrm>
            <a:off x="3488005" y="806670"/>
            <a:ext cx="609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중복되는 데이터들은 같은 데이터로 사용하게 한다</a:t>
            </a:r>
            <a:r>
              <a:rPr lang="en-US" altLang="ko-KR"/>
              <a:t>.</a:t>
            </a:r>
          </a:p>
          <a:p>
            <a:r>
              <a:rPr lang="en-US" altLang="ko-KR"/>
              <a:t>-&gt; </a:t>
            </a:r>
            <a:r>
              <a:rPr lang="ko-KR" altLang="en-US"/>
              <a:t>캐시 히트율을 높인다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31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CE713-53DF-B1C6-3D69-EAC748B94833}"/>
              </a:ext>
            </a:extLst>
          </p:cNvPr>
          <p:cNvSpPr/>
          <p:nvPr/>
        </p:nvSpPr>
        <p:spPr>
          <a:xfrm>
            <a:off x="0" y="0"/>
            <a:ext cx="2531807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6-1. </a:t>
            </a:r>
            <a:r>
              <a:rPr lang="en-US" altLang="ko-KR" err="1"/>
              <a:t>fmDynamicArr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63C373-DF50-E2C6-9014-9E469A93A6A1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F1AB61-5D33-0186-BF0B-DD3EDCA6FB5A}"/>
              </a:ext>
            </a:extLst>
          </p:cNvPr>
          <p:cNvSpPr/>
          <p:nvPr/>
        </p:nvSpPr>
        <p:spPr>
          <a:xfrm>
            <a:off x="1863214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BD491-E9F4-E65B-C009-ED2A5A4D123C}"/>
              </a:ext>
            </a:extLst>
          </p:cNvPr>
          <p:cNvSpPr txBox="1"/>
          <p:nvPr/>
        </p:nvSpPr>
        <p:spPr>
          <a:xfrm>
            <a:off x="742333" y="862470"/>
            <a:ext cx="88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</a:t>
            </a:r>
            <a:r>
              <a:rPr lang="ko-KR" altLang="en-US"/>
              <a:t>은 </a:t>
            </a:r>
            <a:r>
              <a:rPr lang="en-US" altLang="ko-KR" err="1"/>
              <a:t>HeapLump</a:t>
            </a:r>
            <a:r>
              <a:rPr lang="en-US" altLang="ko-KR"/>
              <a:t>(2MB)</a:t>
            </a:r>
            <a:r>
              <a:rPr lang="ko-KR" altLang="en-US"/>
              <a:t>와 </a:t>
            </a:r>
            <a:r>
              <a:rPr lang="en-US" altLang="ko-KR"/>
              <a:t>2MB</a:t>
            </a:r>
            <a:r>
              <a:rPr lang="ko-KR" altLang="en-US"/>
              <a:t>이상으로 메모리만을 </a:t>
            </a:r>
            <a:r>
              <a:rPr lang="ko-KR" altLang="en-US" err="1"/>
              <a:t>할당할때</a:t>
            </a:r>
            <a:r>
              <a:rPr lang="ko-KR" altLang="en-US"/>
              <a:t> 사용된다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358D6-9852-3A1B-2DDA-F704AD125526}"/>
              </a:ext>
            </a:extLst>
          </p:cNvPr>
          <p:cNvSpPr/>
          <p:nvPr/>
        </p:nvSpPr>
        <p:spPr>
          <a:xfrm>
            <a:off x="3637937" y="2727580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FB8766-8C7E-E9DE-4940-0AC803FE78CE}"/>
              </a:ext>
            </a:extLst>
          </p:cNvPr>
          <p:cNvSpPr/>
          <p:nvPr/>
        </p:nvSpPr>
        <p:spPr>
          <a:xfrm>
            <a:off x="5392992" y="2727579"/>
            <a:ext cx="1656733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58FDA-3303-2614-4157-621D0286D6E4}"/>
              </a:ext>
            </a:extLst>
          </p:cNvPr>
          <p:cNvSpPr/>
          <p:nvPr/>
        </p:nvSpPr>
        <p:spPr>
          <a:xfrm>
            <a:off x="7226715" y="2727579"/>
            <a:ext cx="3018498" cy="275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3MB Large </a:t>
            </a:r>
            <a:r>
              <a:rPr lang="en-US" altLang="ko-KR" err="1"/>
              <a:t>Alloc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6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D73274-F6DE-5934-1AF3-D854AA691D4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315DB1-567A-DB34-89ED-35C45AFAB5A6}"/>
              </a:ext>
            </a:extLst>
          </p:cNvPr>
          <p:cNvSpPr/>
          <p:nvPr/>
        </p:nvSpPr>
        <p:spPr>
          <a:xfrm>
            <a:off x="1361770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EF3D5-7B4C-390B-ECF3-BAD375493BC4}"/>
              </a:ext>
            </a:extLst>
          </p:cNvPr>
          <p:cNvSpPr txBox="1"/>
          <p:nvPr/>
        </p:nvSpPr>
        <p:spPr>
          <a:xfrm>
            <a:off x="0" y="82380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Malloc() -&gt;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10E5BA-88DB-4AB9-B2E1-E2D22A28947B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F4065-F188-FD67-9709-FA6B428AE69E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EB99E-404D-4250-DA69-1EC06C3B3ED3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/>
              <a:t>ImmortalPageArrManager</a:t>
            </a:r>
            <a:endParaRPr lang="en-US" altLang="ko-KR" sz="1050"/>
          </a:p>
          <a:p>
            <a:pPr algn="ctr"/>
            <a:r>
              <a:rPr lang="en-US" altLang="ko-KR" sz="1050" err="1"/>
              <a:t>ImmortalExpendArr</a:t>
            </a:r>
            <a:r>
              <a:rPr lang="en-US" altLang="ko-KR" sz="1050"/>
              <a:t>[256]</a:t>
            </a:r>
            <a:endParaRPr lang="ko-KR" altLang="en-US" sz="105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41C702-FB58-0608-ABB6-AA42838EDEE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11678" y="1305008"/>
            <a:ext cx="102747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41CA11-CFA5-63FD-F011-B4C2C0E2EE26}"/>
              </a:ext>
            </a:extLst>
          </p:cNvPr>
          <p:cNvSpPr txBox="1"/>
          <p:nvPr/>
        </p:nvSpPr>
        <p:spPr>
          <a:xfrm>
            <a:off x="4739148" y="1138166"/>
            <a:ext cx="645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최대용량이 </a:t>
            </a:r>
            <a:r>
              <a:rPr lang="en-US" altLang="ko-KR"/>
              <a:t>4096byte</a:t>
            </a:r>
            <a:r>
              <a:rPr lang="ko-KR" altLang="en-US"/>
              <a:t>인 </a:t>
            </a:r>
            <a:r>
              <a:rPr lang="en-US" altLang="ko-KR" err="1"/>
              <a:t>ImmortalExpendArr</a:t>
            </a:r>
            <a:r>
              <a:rPr lang="en-US" altLang="ko-KR"/>
              <a:t>(16byte)</a:t>
            </a:r>
            <a:r>
              <a:rPr lang="ko-KR" altLang="en-US"/>
              <a:t> 불사확장배열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5BE4C-C2BE-0513-0235-1D9FEF53DFAB}"/>
              </a:ext>
            </a:extLst>
          </p:cNvPr>
          <p:cNvSpPr txBox="1"/>
          <p:nvPr/>
        </p:nvSpPr>
        <p:spPr>
          <a:xfrm>
            <a:off x="4724401" y="4105570"/>
            <a:ext cx="6459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Struct </a:t>
            </a:r>
            <a:r>
              <a:rPr lang="en-US" altLang="ko-KR" err="1"/>
              <a:t>ImmortalExpendArr</a:t>
            </a:r>
            <a:r>
              <a:rPr lang="en-US" altLang="ko-KR"/>
              <a:t>{</a:t>
            </a:r>
          </a:p>
          <a:p>
            <a:r>
              <a:rPr lang="en-US" altLang="ko-KR"/>
              <a:t>	void</a:t>
            </a:r>
            <a:r>
              <a:rPr lang="ko-KR" altLang="en-US"/>
              <a:t>* </a:t>
            </a:r>
            <a:r>
              <a:rPr lang="en-US" altLang="ko-KR" err="1"/>
              <a:t>Arr</a:t>
            </a:r>
            <a:r>
              <a:rPr lang="en-US" altLang="ko-KR"/>
              <a:t>; // </a:t>
            </a:r>
            <a:r>
              <a:rPr lang="ko-KR" altLang="en-US"/>
              <a:t>불사확장 배열의 첫번째 페이지 주소</a:t>
            </a:r>
            <a:endParaRPr lang="en-US" altLang="ko-KR"/>
          </a:p>
          <a:p>
            <a:r>
              <a:rPr lang="en-US" altLang="ko-KR"/>
              <a:t>	int up; // </a:t>
            </a:r>
            <a:r>
              <a:rPr lang="ko-KR" altLang="en-US"/>
              <a:t>현재 크기</a:t>
            </a:r>
            <a:endParaRPr lang="en-US" altLang="ko-KR"/>
          </a:p>
          <a:p>
            <a:r>
              <a:rPr lang="en-US" altLang="ko-KR"/>
              <a:t>	int capacity; // </a:t>
            </a:r>
            <a:r>
              <a:rPr lang="ko-KR" altLang="en-US"/>
              <a:t>최대 용량</a:t>
            </a:r>
            <a:endParaRPr lang="en-US" altLang="ko-KR"/>
          </a:p>
          <a:p>
            <a:r>
              <a:rPr lang="en-US" altLang="ko-KR"/>
              <a:t>}; // 16byte</a:t>
            </a:r>
          </a:p>
          <a:p>
            <a:endParaRPr lang="en-US" altLang="ko-KR"/>
          </a:p>
          <a:p>
            <a:r>
              <a:rPr lang="en-US" altLang="ko-KR"/>
              <a:t>-&gt; std::vector </a:t>
            </a:r>
            <a:r>
              <a:rPr lang="ko-KR" altLang="en-US"/>
              <a:t>처럼 작동</a:t>
            </a:r>
            <a:r>
              <a:rPr lang="en-US" altLang="ko-KR"/>
              <a:t>.</a:t>
            </a:r>
          </a:p>
          <a:p>
            <a:r>
              <a:rPr lang="en-US" altLang="ko-KR"/>
              <a:t>-&gt;</a:t>
            </a:r>
            <a:r>
              <a:rPr lang="ko-KR" altLang="en-US"/>
              <a:t> 함수 실행 시 배열에 저장되는 값의 타입 크기는 외부에서 결정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74F87-082A-C4A4-633C-DE1DF536241A}"/>
              </a:ext>
            </a:extLst>
          </p:cNvPr>
          <p:cNvSpPr txBox="1"/>
          <p:nvPr/>
        </p:nvSpPr>
        <p:spPr>
          <a:xfrm>
            <a:off x="3996814" y="451208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Tableindex012 </a:t>
            </a:r>
            <a:r>
              <a:rPr lang="ko-KR" altLang="en-US">
                <a:solidFill>
                  <a:schemeClr val="tx1"/>
                </a:solidFill>
              </a:rPr>
              <a:t>가 같도록 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74A99-4A8A-BA95-ED27-71D21F49B0F3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5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54502" y="993292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5E44A9-5375-4CB3-3F7B-EDC2B3DB5AAE}"/>
              </a:ext>
            </a:extLst>
          </p:cNvPr>
          <p:cNvSpPr/>
          <p:nvPr/>
        </p:nvSpPr>
        <p:spPr>
          <a:xfrm>
            <a:off x="6247728" y="948771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[0] (16byte)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60DB89-B561-42BE-6D9D-CA499FE5DC7A}"/>
              </a:ext>
            </a:extLst>
          </p:cNvPr>
          <p:cNvSpPr/>
          <p:nvPr/>
        </p:nvSpPr>
        <p:spPr>
          <a:xfrm>
            <a:off x="6247728" y="1278427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=512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9F196AD-A89E-7A80-1FC0-224D71788D86}"/>
              </a:ext>
            </a:extLst>
          </p:cNvPr>
          <p:cNvCxnSpPr>
            <a:cxnSpLocks/>
          </p:cNvCxnSpPr>
          <p:nvPr/>
        </p:nvCxnSpPr>
        <p:spPr>
          <a:xfrm flipV="1">
            <a:off x="1734049" y="948770"/>
            <a:ext cx="4513679" cy="445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2B247D1-73BC-FD76-ED2B-96E6B00395E3}"/>
              </a:ext>
            </a:extLst>
          </p:cNvPr>
          <p:cNvCxnSpPr>
            <a:cxnSpLocks/>
          </p:cNvCxnSpPr>
          <p:nvPr/>
        </p:nvCxnSpPr>
        <p:spPr>
          <a:xfrm>
            <a:off x="1734049" y="1278426"/>
            <a:ext cx="4513679" cy="90433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3463F5-9D47-BAFD-B8FC-C5C37E325C63}"/>
              </a:ext>
            </a:extLst>
          </p:cNvPr>
          <p:cNvSpPr/>
          <p:nvPr/>
        </p:nvSpPr>
        <p:spPr>
          <a:xfrm>
            <a:off x="1454502" y="1345609"/>
            <a:ext cx="270555" cy="251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BD6232-9B77-7027-E5FC-42E249E2A301}"/>
              </a:ext>
            </a:extLst>
          </p:cNvPr>
          <p:cNvSpPr/>
          <p:nvPr/>
        </p:nvSpPr>
        <p:spPr>
          <a:xfrm>
            <a:off x="6150077" y="2858728"/>
            <a:ext cx="3761511" cy="329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ImmortalExpendArr</a:t>
            </a:r>
            <a:r>
              <a:rPr lang="en-US" altLang="ko-KR"/>
              <a:t>[1] (16byte)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85E8E1-7BB1-0D8E-E35B-FE33F422E3F7}"/>
              </a:ext>
            </a:extLst>
          </p:cNvPr>
          <p:cNvSpPr/>
          <p:nvPr/>
        </p:nvSpPr>
        <p:spPr>
          <a:xfrm>
            <a:off x="6150077" y="3188384"/>
            <a:ext cx="3761511" cy="90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[void</a:t>
            </a:r>
            <a:r>
              <a:rPr lang="ko-KR" altLang="en-US">
                <a:solidFill>
                  <a:schemeClr val="tx1"/>
                </a:solidFill>
              </a:rPr>
              <a:t>* </a:t>
            </a:r>
            <a:r>
              <a:rPr lang="en-US" altLang="ko-KR" err="1">
                <a:solidFill>
                  <a:schemeClr val="tx1"/>
                </a:solidFill>
              </a:rPr>
              <a:t>Arr</a:t>
            </a:r>
            <a:r>
              <a:rPr lang="en-US" altLang="ko-KR">
                <a:solidFill>
                  <a:schemeClr val="tx1"/>
                </a:solidFill>
              </a:rPr>
              <a:t>;]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up] = 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[int capacity] = 256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245EDD-A0A0-A4D5-0EBC-69B7FA46F08B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948770"/>
            <a:ext cx="3805756" cy="516236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E3242F-385A-9E83-864E-FC6E12C8C9FC}"/>
              </a:ext>
            </a:extLst>
          </p:cNvPr>
          <p:cNvCxnSpPr>
            <a:cxnSpLocks/>
          </p:cNvCxnSpPr>
          <p:nvPr/>
        </p:nvCxnSpPr>
        <p:spPr>
          <a:xfrm flipH="1" flipV="1">
            <a:off x="3711678" y="1714354"/>
            <a:ext cx="3672348" cy="166184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C982692-8CD7-9A70-C262-F30ED6EC8AAF}"/>
              </a:ext>
            </a:extLst>
          </p:cNvPr>
          <p:cNvSpPr txBox="1"/>
          <p:nvPr/>
        </p:nvSpPr>
        <p:spPr>
          <a:xfrm>
            <a:off x="10043650" y="909094"/>
            <a:ext cx="1755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</a:t>
            </a:r>
            <a:r>
              <a:rPr lang="en-US" altLang="ko-KR" err="1"/>
              <a:t>HeapLump</a:t>
            </a:r>
            <a:r>
              <a:rPr lang="ko-KR" altLang="en-US"/>
              <a:t>와 </a:t>
            </a:r>
            <a:r>
              <a:rPr lang="en-US" altLang="ko-KR"/>
              <a:t>page</a:t>
            </a:r>
            <a:r>
              <a:rPr lang="ko-KR" altLang="en-US"/>
              <a:t>들을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23E19B-756C-FC6B-4885-06AA5EE1D753}"/>
              </a:ext>
            </a:extLst>
          </p:cNvPr>
          <p:cNvSpPr txBox="1"/>
          <p:nvPr/>
        </p:nvSpPr>
        <p:spPr>
          <a:xfrm>
            <a:off x="9911588" y="2782785"/>
            <a:ext cx="2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2MB </a:t>
            </a:r>
            <a:r>
              <a:rPr lang="en-US" altLang="ko-KR" err="1"/>
              <a:t>HeapLump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포인터들을 관리</a:t>
            </a:r>
            <a:r>
              <a:rPr lang="en-US" altLang="ko-KR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AB21F9-7C3F-FA20-F426-D09A507E09A3}"/>
              </a:ext>
            </a:extLst>
          </p:cNvPr>
          <p:cNvCxnSpPr>
            <a:cxnSpLocks/>
          </p:cNvCxnSpPr>
          <p:nvPr/>
        </p:nvCxnSpPr>
        <p:spPr>
          <a:xfrm>
            <a:off x="1725057" y="1594256"/>
            <a:ext cx="4434012" cy="249846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6CF024-05C1-1C7C-04E6-B2A8BA224FE0}"/>
              </a:ext>
            </a:extLst>
          </p:cNvPr>
          <p:cNvCxnSpPr>
            <a:cxnSpLocks/>
          </p:cNvCxnSpPr>
          <p:nvPr/>
        </p:nvCxnSpPr>
        <p:spPr>
          <a:xfrm>
            <a:off x="1734048" y="1345609"/>
            <a:ext cx="4416029" cy="153046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3DB6A7-58A3-3C84-2792-B54B7F55011F}"/>
              </a:ext>
            </a:extLst>
          </p:cNvPr>
          <p:cNvSpPr/>
          <p:nvPr/>
        </p:nvSpPr>
        <p:spPr>
          <a:xfrm>
            <a:off x="0" y="0"/>
            <a:ext cx="5633885" cy="355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0. </a:t>
            </a:r>
            <a:r>
              <a:rPr lang="ko-KR" altLang="en-US"/>
              <a:t>포인터 구조와 확장배열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7B4CF-D0DD-65EB-A15D-49058175C2F2}"/>
              </a:ext>
            </a:extLst>
          </p:cNvPr>
          <p:cNvSpPr/>
          <p:nvPr/>
        </p:nvSpPr>
        <p:spPr>
          <a:xfrm>
            <a:off x="1361769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43EE9FD-D7BC-1040-12A1-196BE386AA42}"/>
              </a:ext>
            </a:extLst>
          </p:cNvPr>
          <p:cNvSpPr/>
          <p:nvPr/>
        </p:nvSpPr>
        <p:spPr>
          <a:xfrm>
            <a:off x="3755924" y="484955"/>
            <a:ext cx="481780" cy="61518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9033-7B9B-1D04-C9BE-53610982F068}"/>
              </a:ext>
            </a:extLst>
          </p:cNvPr>
          <p:cNvSpPr txBox="1"/>
          <p:nvPr/>
        </p:nvSpPr>
        <p:spPr>
          <a:xfrm>
            <a:off x="4237704" y="3376198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512 * Page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60A92-637D-D68D-7910-0B18311DFC11}"/>
              </a:ext>
            </a:extLst>
          </p:cNvPr>
          <p:cNvSpPr/>
          <p:nvPr/>
        </p:nvSpPr>
        <p:spPr>
          <a:xfrm>
            <a:off x="1401098" y="948771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ImmortalPageArrManager</a:t>
            </a:r>
            <a:endParaRPr lang="en-US" altLang="ko-KR" sz="1000"/>
          </a:p>
          <a:p>
            <a:pPr algn="ctr"/>
            <a:r>
              <a:rPr lang="en-US" altLang="ko-KR" sz="1000" err="1"/>
              <a:t>ImmortalExpendArr</a:t>
            </a:r>
            <a:r>
              <a:rPr lang="en-US" altLang="ko-KR" sz="1000"/>
              <a:t>[256]</a:t>
            </a:r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47AA5-1E0E-30D4-8622-F41756BF9C8D}"/>
              </a:ext>
            </a:extLst>
          </p:cNvPr>
          <p:cNvSpPr txBox="1"/>
          <p:nvPr/>
        </p:nvSpPr>
        <p:spPr>
          <a:xfrm>
            <a:off x="-18993" y="484954"/>
            <a:ext cx="142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HeapLump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AB1873-2DB5-8433-9619-5A56280C8165}"/>
              </a:ext>
            </a:extLst>
          </p:cNvPr>
          <p:cNvSpPr/>
          <p:nvPr/>
        </p:nvSpPr>
        <p:spPr>
          <a:xfrm>
            <a:off x="1401098" y="1714354"/>
            <a:ext cx="2310580" cy="71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HeapLumpArr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5155-FA99-3646-6B14-A13295FB8110}"/>
              </a:ext>
            </a:extLst>
          </p:cNvPr>
          <p:cNvSpPr/>
          <p:nvPr/>
        </p:nvSpPr>
        <p:spPr>
          <a:xfrm>
            <a:off x="1466353" y="1790494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0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2B906-E4EE-8B49-40C5-A88C16E24648}"/>
              </a:ext>
            </a:extLst>
          </p:cNvPr>
          <p:cNvSpPr/>
          <p:nvPr/>
        </p:nvSpPr>
        <p:spPr>
          <a:xfrm>
            <a:off x="1464923" y="2108660"/>
            <a:ext cx="279547" cy="285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90B1A8-13DE-60D5-0288-7450C873F798}"/>
              </a:ext>
            </a:extLst>
          </p:cNvPr>
          <p:cNvSpPr/>
          <p:nvPr/>
        </p:nvSpPr>
        <p:spPr>
          <a:xfrm>
            <a:off x="6459795" y="484954"/>
            <a:ext cx="2394154" cy="615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2MB </a:t>
            </a:r>
            <a:r>
              <a:rPr lang="en-US" altLang="ko-KR" err="1"/>
              <a:t>HeapLump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F85DB-B2FE-21FA-879F-30B9BD14E7E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7422" y="1421915"/>
            <a:ext cx="988931" cy="511147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77C6A3-76C3-3DA2-7C33-2A1A41441C82}"/>
              </a:ext>
            </a:extLst>
          </p:cNvPr>
          <p:cNvCxnSpPr>
            <a:cxnSpLocks/>
          </p:cNvCxnSpPr>
          <p:nvPr/>
        </p:nvCxnSpPr>
        <p:spPr>
          <a:xfrm flipV="1">
            <a:off x="549181" y="484954"/>
            <a:ext cx="851917" cy="936961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41826B-8A3F-FB0F-553B-6B4EEA8ADBB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744470" y="482304"/>
            <a:ext cx="4715325" cy="1768924"/>
          </a:xfrm>
          <a:prstGeom prst="straightConnector1">
            <a:avLst/>
          </a:prstGeom>
          <a:ln w="476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3774</Words>
  <Application>Microsoft Office PowerPoint</Application>
  <PresentationFormat>와이드스크린</PresentationFormat>
  <Paragraphs>945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돋움체</vt:lpstr>
      <vt:lpstr>맑은 고딕</vt:lpstr>
      <vt:lpstr>Arial</vt:lpstr>
      <vt:lpstr>Office 테마</vt:lpstr>
      <vt:lpstr>메모리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노훈철(2021180007)</dc:creator>
  <cp:lastModifiedBy>노훈철(2021180007)</cp:lastModifiedBy>
  <cp:revision>20</cp:revision>
  <dcterms:created xsi:type="dcterms:W3CDTF">2024-08-12T09:59:49Z</dcterms:created>
  <dcterms:modified xsi:type="dcterms:W3CDTF">2024-08-19T14:13:06Z</dcterms:modified>
</cp:coreProperties>
</file>