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70" r:id="rId2"/>
    <p:sldId id="371" r:id="rId3"/>
    <p:sldId id="352" r:id="rId4"/>
    <p:sldId id="321" r:id="rId5"/>
    <p:sldId id="353" r:id="rId6"/>
    <p:sldId id="373" r:id="rId7"/>
    <p:sldId id="351" r:id="rId8"/>
    <p:sldId id="374" r:id="rId9"/>
    <p:sldId id="375" r:id="rId10"/>
    <p:sldId id="376" r:id="rId11"/>
    <p:sldId id="378" r:id="rId12"/>
    <p:sldId id="377" r:id="rId13"/>
    <p:sldId id="379" r:id="rId14"/>
    <p:sldId id="380" r:id="rId15"/>
    <p:sldId id="381" r:id="rId16"/>
    <p:sldId id="382" r:id="rId17"/>
    <p:sldId id="37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C3"/>
    <a:srgbClr val="403F43"/>
    <a:srgbClr val="FFE1FF"/>
    <a:srgbClr val="EE1E59"/>
    <a:srgbClr val="579187"/>
    <a:srgbClr val="BBD7D2"/>
    <a:srgbClr val="30DC96"/>
    <a:srgbClr val="FFFFCC"/>
    <a:srgbClr val="FF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1" autoAdjust="0"/>
    <p:restoredTop sz="83465" autoAdjust="0"/>
  </p:normalViewPr>
  <p:slideViewPr>
    <p:cSldViewPr>
      <p:cViewPr varScale="1">
        <p:scale>
          <a:sx n="153" d="100"/>
          <a:sy n="153" d="100"/>
        </p:scale>
        <p:origin x="462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D5D2-4525-4421-8550-6A308B903DE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0FB0-3C61-402D-BAEE-59161479C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심리학에서 나온 자극</a:t>
            </a:r>
            <a:r>
              <a:rPr lang="en-US" altLang="ko-KR" dirty="0" smtClean="0"/>
              <a:t>-</a:t>
            </a:r>
            <a:r>
              <a:rPr lang="ko-KR" altLang="en-US" baseline="0" dirty="0" smtClean="0"/>
              <a:t>반응의 이론을 토대로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심리학에서 나온 자극</a:t>
            </a:r>
            <a:r>
              <a:rPr lang="en-US" altLang="ko-KR" dirty="0" smtClean="0"/>
              <a:t>-</a:t>
            </a:r>
            <a:r>
              <a:rPr lang="ko-KR" altLang="en-US" baseline="0" dirty="0" smtClean="0"/>
              <a:t>반응의 이론을 토대로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4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심리학에서 나온 자극</a:t>
            </a:r>
            <a:r>
              <a:rPr lang="en-US" altLang="ko-KR" dirty="0" smtClean="0"/>
              <a:t>-</a:t>
            </a:r>
            <a:r>
              <a:rPr lang="ko-KR" altLang="en-US" baseline="0" dirty="0" smtClean="0"/>
              <a:t>반응의 이론을 토대로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8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심리학에서 나온 자극</a:t>
            </a:r>
            <a:r>
              <a:rPr lang="en-US" altLang="ko-KR" dirty="0" smtClean="0"/>
              <a:t>-</a:t>
            </a:r>
            <a:r>
              <a:rPr lang="ko-KR" altLang="en-US" baseline="0" dirty="0" smtClean="0"/>
              <a:t>반응의 이론을 토대로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4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심리학에서 나온 자극</a:t>
            </a:r>
            <a:r>
              <a:rPr lang="en-US" altLang="ko-KR" dirty="0" smtClean="0"/>
              <a:t>-</a:t>
            </a:r>
            <a:r>
              <a:rPr lang="ko-KR" altLang="en-US" baseline="0" dirty="0" smtClean="0"/>
              <a:t>반응의 이론을 토대로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1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심리학에서 나온 자극</a:t>
            </a:r>
            <a:r>
              <a:rPr lang="en-US" altLang="ko-KR" dirty="0" smtClean="0"/>
              <a:t>-</a:t>
            </a:r>
            <a:r>
              <a:rPr lang="ko-KR" altLang="en-US" baseline="0" dirty="0" smtClean="0"/>
              <a:t>반응의 이론을 토대로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1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심리학에서 나온 자극</a:t>
            </a:r>
            <a:r>
              <a:rPr lang="en-US" altLang="ko-KR" dirty="0" smtClean="0"/>
              <a:t>-</a:t>
            </a:r>
            <a:r>
              <a:rPr lang="ko-KR" altLang="en-US" baseline="0" dirty="0" smtClean="0"/>
              <a:t>반응의 이론을 토대로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심리학에서 나온 자극</a:t>
            </a:r>
            <a:r>
              <a:rPr lang="en-US" altLang="ko-KR" dirty="0" smtClean="0"/>
              <a:t>-</a:t>
            </a:r>
            <a:r>
              <a:rPr lang="ko-KR" altLang="en-US" baseline="0" dirty="0" smtClean="0"/>
              <a:t>반응의 이론을 토대로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6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심리학에서 나온 자극</a:t>
            </a:r>
            <a:r>
              <a:rPr lang="en-US" altLang="ko-KR" dirty="0" smtClean="0"/>
              <a:t>-</a:t>
            </a:r>
            <a:r>
              <a:rPr lang="ko-KR" altLang="en-US" baseline="0" dirty="0" smtClean="0"/>
              <a:t>반응의 이론을 토대로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0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심리학에서 나온 자극</a:t>
            </a:r>
            <a:r>
              <a:rPr lang="en-US" altLang="ko-KR" dirty="0" smtClean="0"/>
              <a:t>-</a:t>
            </a:r>
            <a:r>
              <a:rPr lang="ko-KR" altLang="en-US" baseline="0" dirty="0" smtClean="0"/>
              <a:t>반응의 이론을 토대로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2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0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5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5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5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5BC5-BBC5-451F-AA86-1F4039201BF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9182" y="225453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CodeEditor Project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3283" y="2037497"/>
            <a:ext cx="874011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03848" y="2037497"/>
            <a:ext cx="1120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박컴학원</a:t>
            </a:r>
            <a:endParaRPr lang="ko-KR" altLang="en-US" sz="10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4107294" y="2037497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4140166" y="2037711"/>
            <a:ext cx="228765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9145" y="2037497"/>
            <a:ext cx="1498999" cy="229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25361" y="2643834"/>
            <a:ext cx="2642784" cy="2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33282" y="2654644"/>
            <a:ext cx="2634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30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 216</a:t>
            </a:r>
            <a:r>
              <a:rPr lang="ko-KR" altLang="en-US" sz="1000" spc="30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 노다설</a:t>
            </a:r>
            <a:endParaRPr lang="ko-KR" altLang="en-US" sz="1000" spc="30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532" y="22254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CodeEditor Project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58944" y="198012"/>
            <a:ext cx="1294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 </a:t>
            </a:r>
            <a:r>
              <a:rPr lang="ko-KR" altLang="en-US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상세 </a:t>
            </a: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기능 소개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83768" y="1884290"/>
            <a:ext cx="4248472" cy="1111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41644" y="120359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서식메뉴 기능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2222538"/>
            <a:ext cx="5185084" cy="154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n>
                  <a:solidFill>
                    <a:srgbClr val="1F497D">
                      <a:lumMod val="75000"/>
                      <a:alpha val="10000"/>
                    </a:srgbClr>
                  </a:solidFill>
                </a:ln>
                <a:solidFill>
                  <a:srgbClr val="1F497D">
                    <a:lumMod val="75000"/>
                  </a:srgb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글꼴</a:t>
            </a:r>
            <a:r>
              <a:rPr lang="ko-KR" altLang="ko-KR" sz="1200" smtClean="0"/>
              <a:t> </a:t>
            </a:r>
            <a:r>
              <a:rPr lang="ko-KR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기본 설정을 변경가능한 대화상자가 나타납니다</a:t>
            </a: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ko-KR" altLang="ko-KR" sz="1200"/>
          </a:p>
          <a:p>
            <a:pPr algn="just">
              <a:lnSpc>
                <a:spcPct val="150000"/>
              </a:lnSpc>
            </a:pPr>
            <a:endParaRPr lang="en-US" altLang="ko-KR" sz="12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altLang="ko-KR" sz="1200" smtClean="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7122" y="986610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[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989750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]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532" y="22254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CodeEditor Project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58944" y="198012"/>
            <a:ext cx="1294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 </a:t>
            </a:r>
            <a:r>
              <a:rPr lang="ko-KR" altLang="en-US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상세 </a:t>
            </a: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기능 소개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83768" y="1852519"/>
            <a:ext cx="4536504" cy="1111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41644" y="120359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보기메뉴 기능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2222538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n>
                  <a:solidFill>
                    <a:srgbClr val="1F497D">
                      <a:lumMod val="75000"/>
                      <a:alpha val="10000"/>
                    </a:srgbClr>
                  </a:solidFill>
                </a:ln>
                <a:solidFill>
                  <a:srgbClr val="1F497D">
                    <a:lumMod val="75000"/>
                  </a:srgb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상태표시줄 </a:t>
            </a: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입력중인 문자의 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칸의 수를 보여줍니다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ko-KR" sz="1200"/>
          </a:p>
          <a:p>
            <a:pPr algn="just">
              <a:lnSpc>
                <a:spcPct val="150000"/>
              </a:lnSpc>
            </a:pPr>
            <a:endParaRPr lang="en-US" altLang="ko-KR" sz="12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altLang="ko-KR" sz="1200" smtClean="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7122" y="986610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[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989750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]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1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532" y="22254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CodeEditor Project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58944" y="198012"/>
            <a:ext cx="1294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 </a:t>
            </a:r>
            <a:r>
              <a:rPr lang="ko-KR" altLang="en-US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상세 </a:t>
            </a: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기능 소개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57432" y="1852519"/>
            <a:ext cx="5185084" cy="1151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41644" y="120359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도움말메뉴 기능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7122" y="2007210"/>
            <a:ext cx="518508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smtClean="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도움말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보기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프로그램의 도움말 창을 띄웁니다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프로그램 정보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프로그램의 정보 창을 띄웁니다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altLang="ko-KR" sz="1100" smtClean="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7122" y="986610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[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989750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]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9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83768" y="234643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다른 기능 소개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94064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4101562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4136654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87725" y="2192137"/>
            <a:ext cx="975891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92435" y="2162227"/>
            <a:ext cx="934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04</a:t>
            </a:r>
            <a:endParaRPr lang="ko-KR" altLang="en-US" sz="9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532" y="22254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CodeEditor Project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58944" y="198012"/>
            <a:ext cx="1294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 </a:t>
            </a: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다른 기능 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42169" y="2057749"/>
            <a:ext cx="3456384" cy="2889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41644" y="664995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구문강조 기능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9792" y="1131948"/>
            <a:ext cx="3960440" cy="32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C, C++</a:t>
            </a:r>
            <a:r>
              <a:rPr lang="ko-KR" altLang="en-US" sz="110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언어에 자주 쓰이는 문자는 구문강조 기능을 지원합니다</a:t>
            </a:r>
            <a:r>
              <a:rPr lang="en-US" altLang="ko-KR" sz="110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10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0161" y="890532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[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01487" y="878771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]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4473452" y="1706566"/>
            <a:ext cx="230256" cy="144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42169" y="1813644"/>
            <a:ext cx="1444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 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077371"/>
            <a:ext cx="3324932" cy="2834167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4445811" y="4371685"/>
            <a:ext cx="1794937" cy="305961"/>
          </a:xfrm>
          <a:prstGeom prst="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426345" y="4371685"/>
            <a:ext cx="18144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자주 쓰이는 구문을 강조한다</a:t>
            </a:r>
            <a:r>
              <a:rPr lang="en-US" altLang="ko-KR" sz="10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050">
              <a:ln>
                <a:solidFill>
                  <a:schemeClr val="tx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/>
      <p:bldP spid="41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532" y="22254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CodeEditor Project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58944" y="198012"/>
            <a:ext cx="1294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 </a:t>
            </a: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다른 기능 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1485" y="2041538"/>
            <a:ext cx="6506708" cy="296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41644" y="664995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줄번호 기능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0241" y="1142091"/>
            <a:ext cx="518457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줄 번호 기능을 사용하여 문서나 프로그램 소스를 더욱 편안하게 편집이 가능합니다</a:t>
            </a:r>
            <a:r>
              <a:rPr lang="en-US" altLang="ko-KR" sz="110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93684" y="889573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[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16310" y="899716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]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4473452" y="1706566"/>
            <a:ext cx="230256" cy="144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01221" y="1773769"/>
            <a:ext cx="1444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 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81" y="2081575"/>
            <a:ext cx="3324932" cy="2877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107" y="2081575"/>
            <a:ext cx="2826391" cy="287731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285905" y="4427482"/>
            <a:ext cx="2326297" cy="305961"/>
          </a:xfrm>
          <a:prstGeom prst="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07609" y="4453504"/>
            <a:ext cx="2335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현재 줄의 개수만큼의 줄번호를 매긴다</a:t>
            </a:r>
            <a:r>
              <a:rPr lang="en-US" altLang="ko-KR" sz="105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2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532" y="22254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CodeEditor Project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58944" y="198012"/>
            <a:ext cx="1294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 </a:t>
            </a: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다른 기능 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1560" y="2058014"/>
            <a:ext cx="8136904" cy="2673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41644" y="664995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단축기 기능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0241" y="1142091"/>
            <a:ext cx="5184576" cy="32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메뉴에 표시 되어있는 기능에 대해 단축키를 사용 가능합니다</a:t>
            </a:r>
            <a:r>
              <a:rPr lang="en-US" altLang="ko-KR" sz="110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01040" y="908152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[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904419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]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4473452" y="1706566"/>
            <a:ext cx="230256" cy="144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2743" y="1778574"/>
            <a:ext cx="1444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 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84461" y="4123044"/>
            <a:ext cx="2736304" cy="305961"/>
          </a:xfrm>
          <a:prstGeom prst="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8412" y="4161053"/>
            <a:ext cx="28277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메뉴 오른쪽에 표시 된 단축기를 이용한다</a:t>
            </a:r>
            <a:r>
              <a:rPr lang="en-US" altLang="ko-KR" sz="10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050">
              <a:ln>
                <a:solidFill>
                  <a:schemeClr val="tx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947" t="1935" r="55409" b="76407"/>
          <a:stretch/>
        </p:blipFill>
        <p:spPr>
          <a:xfrm>
            <a:off x="702794" y="2154910"/>
            <a:ext cx="2214625" cy="11140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2043" t="2053" r="56196" b="49318"/>
          <a:stretch/>
        </p:blipFill>
        <p:spPr>
          <a:xfrm>
            <a:off x="3149826" y="2154910"/>
            <a:ext cx="2119246" cy="25012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1776" t="1419" r="55503" b="83071"/>
          <a:stretch/>
        </p:blipFill>
        <p:spPr>
          <a:xfrm>
            <a:off x="712743" y="3394779"/>
            <a:ext cx="2161444" cy="79771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l="2456" t="571" r="46840" b="85430"/>
          <a:stretch/>
        </p:blipFill>
        <p:spPr>
          <a:xfrm>
            <a:off x="5469451" y="2161241"/>
            <a:ext cx="2592288" cy="7200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rcRect l="589" t="1935" r="35454" b="81265"/>
          <a:stretch/>
        </p:blipFill>
        <p:spPr>
          <a:xfrm>
            <a:off x="5454333" y="2984548"/>
            <a:ext cx="3240360" cy="8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91199" y="213970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302" y="2139702"/>
            <a:ext cx="934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THE</a:t>
            </a:r>
            <a:endParaRPr lang="ko-KR" altLang="en-US" sz="10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>
            <a:off x="4032117" y="213970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4055063" y="214192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6479" y="213970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07529" y="2818838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5776" y="242773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pc="6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7653" y="2147396"/>
            <a:ext cx="934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itchFamily="18" charset="-127"/>
                <a:ea typeface="-윤고딕350" pitchFamily="18" charset="-127"/>
              </a:rPr>
              <a:t>END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8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6643" y="186270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 CodeEditor</a:t>
            </a:r>
            <a:r>
              <a:rPr lang="ko-KR" altLang="en-US" sz="120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란</a:t>
            </a:r>
            <a:r>
              <a:rPr lang="en-US" altLang="ko-KR" sz="120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6643" y="2294750"/>
            <a:ext cx="1937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</a:t>
            </a:r>
            <a:r>
              <a:rPr lang="en-US" altLang="ko-KR" sz="120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User </a:t>
            </a:r>
            <a:r>
              <a:rPr lang="en-US" altLang="ko-KR" sz="12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Interface Design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6643" y="2726798"/>
            <a:ext cx="1704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 </a:t>
            </a:r>
            <a:r>
              <a:rPr lang="ko-KR" altLang="en-US" sz="120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상세 메뉴 기능 소개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0313" y="141962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63416" y="1419622"/>
            <a:ext cx="934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10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021231" y="141962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044177" y="142184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75593" y="141962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55552" y="3550332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80313" y="3158846"/>
            <a:ext cx="1380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 </a:t>
            </a:r>
            <a:r>
              <a:rPr lang="ko-KR" altLang="en-US" sz="120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다른 기능 소개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CodeEditor</a:t>
            </a:r>
            <a:r>
              <a:rPr lang="ko-KR" altLang="en-US" sz="16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란</a:t>
            </a:r>
            <a:r>
              <a:rPr lang="en-US" altLang="ko-KR" sz="16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34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9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3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532" y="22254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CodeEditor Project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58944" y="198012"/>
            <a:ext cx="1294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CodeEditor</a:t>
            </a: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란</a:t>
            </a:r>
            <a:r>
              <a:rPr lang="en-US" altLang="ko-KR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?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1876" y="2300933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CodeEditor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3037" y="2156030"/>
            <a:ext cx="44473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CodeEditor</a:t>
            </a:r>
            <a:r>
              <a:rPr lang="ko-KR" altLang="en-US" sz="110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는 문서 또는 코드 편집기로서</a:t>
            </a:r>
            <a:r>
              <a:rPr lang="en-US" altLang="ko-KR" sz="110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10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메모장</a:t>
            </a:r>
            <a:r>
              <a:rPr lang="ko-KR" altLang="en-US" sz="110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대신할 뿐 아니라 </a:t>
            </a:r>
            <a:r>
              <a:rPr lang="en-US" altLang="ko-KR" sz="110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C++, C</a:t>
            </a:r>
            <a:r>
              <a:rPr lang="ko-KR" altLang="en-US" sz="110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언어</a:t>
            </a:r>
            <a:r>
              <a:rPr lang="ko-KR" altLang="en-US" sz="110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자유롭게 편집 가능한 기능을 가진 프로그램입니다</a:t>
            </a:r>
            <a:r>
              <a:rPr lang="en-US" altLang="ko-KR" sz="110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10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7191" y="2549595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350" smtClean="0">
                <a:ln>
                  <a:solidFill>
                    <a:schemeClr val="accent1">
                      <a:lumMod val="60000"/>
                      <a:lumOff val="40000"/>
                      <a:alpha val="1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</a:t>
            </a:r>
            <a:endParaRPr lang="ko-KR" altLang="en-US" sz="1100" spc="350" dirty="0">
              <a:ln>
                <a:solidFill>
                  <a:schemeClr val="accent1">
                    <a:lumMod val="60000"/>
                    <a:lumOff val="40000"/>
                    <a:alpha val="1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549915" y="2216374"/>
            <a:ext cx="0" cy="44484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3118" y="2346434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 Interface Design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51602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759100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794192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45263" y="2192137"/>
            <a:ext cx="1746207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49973" y="2162227"/>
            <a:ext cx="934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9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3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67544" y="806466"/>
            <a:ext cx="3726621" cy="3926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532" y="22254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CodeEditor Project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08304" y="198012"/>
            <a:ext cx="17451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</a:t>
            </a:r>
            <a:r>
              <a:rPr lang="en-US" altLang="ko-KR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User Interface Design</a:t>
            </a:r>
          </a:p>
          <a:p>
            <a:pPr algn="just"/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042" t="1879" r="1973" b="2232"/>
          <a:stretch/>
        </p:blipFill>
        <p:spPr>
          <a:xfrm>
            <a:off x="683569" y="987574"/>
            <a:ext cx="3384376" cy="367240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1559" y="914712"/>
            <a:ext cx="3525945" cy="33107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43761" y="894080"/>
            <a:ext cx="3735249" cy="34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메뉴선택</a:t>
            </a:r>
            <a:r>
              <a:rPr lang="ko-KR" altLang="en-US" sz="120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2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현재 창의 정보와 메뉴기능을 표시한다</a:t>
            </a:r>
            <a:r>
              <a:rPr lang="en-US" altLang="ko-KR" sz="12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4380425" y="1015294"/>
            <a:ext cx="147066" cy="16230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4283968" y="1015294"/>
            <a:ext cx="147066" cy="16230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2982" y="1263412"/>
            <a:ext cx="384887" cy="3309465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04139" y="4611630"/>
            <a:ext cx="37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줄 번호 표시</a:t>
            </a:r>
            <a:r>
              <a:rPr lang="ko-KR" altLang="en-US" sz="12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현재 줄의 위치를 표시한다</a:t>
            </a:r>
            <a:r>
              <a:rPr lang="en-US" altLang="ko-KR" sz="12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840803" y="4732844"/>
            <a:ext cx="147066" cy="16230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744346" y="4732844"/>
            <a:ext cx="147066" cy="16230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9878" y="1278082"/>
            <a:ext cx="2936058" cy="3294795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70228" y="2349919"/>
            <a:ext cx="391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CodeEditor</a:t>
            </a:r>
            <a:r>
              <a:rPr lang="ko-KR" altLang="en-US" sz="12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화면</a:t>
            </a:r>
            <a:r>
              <a:rPr lang="ko-KR" altLang="en-US" sz="12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입력 또는 편집기능을 보여주는 화면이다</a:t>
            </a:r>
            <a:r>
              <a:rPr lang="en-US" altLang="ko-KR" sz="12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4306892" y="2471133"/>
            <a:ext cx="147066" cy="16230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4210435" y="2471133"/>
            <a:ext cx="147066" cy="16230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83768" y="234643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 </a:t>
            </a:r>
            <a:r>
              <a:rPr lang="ko-KR" altLang="en-US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메뉴 기능 </a:t>
            </a:r>
            <a:r>
              <a:rPr lang="ko-KR" altLang="en-US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94064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4101562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4136654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87725" y="2192137"/>
            <a:ext cx="975891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92435" y="2162227"/>
            <a:ext cx="934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9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0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532" y="22254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CodeEditor Project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58944" y="198012"/>
            <a:ext cx="1294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 </a:t>
            </a:r>
            <a:r>
              <a:rPr lang="ko-KR" altLang="en-US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상세 </a:t>
            </a: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기능 소개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57432" y="1852518"/>
            <a:ext cx="5185084" cy="2436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41644" y="120359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파일메뉴 기능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7128" y="1923678"/>
            <a:ext cx="5185084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smtClean="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새 파일 </a:t>
            </a:r>
            <a:r>
              <a:rPr lang="ko-KR" altLang="en-US" sz="1100" smtClean="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문서를 새로 작성합니다</a:t>
            </a:r>
            <a:r>
              <a:rPr lang="en-US" altLang="ko-KR" sz="1100" smtClean="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열기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기존 문서를 엽니다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 </a:t>
            </a:r>
          </a:p>
          <a:p>
            <a:pPr algn="just">
              <a:lnSpc>
                <a:spcPct val="150000"/>
              </a:lnSpc>
            </a:pP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저장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현재 열린 문서를 저장합니다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다른 이름으로 저장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새 이름으로 현재 열린 문서를 다른 이름으로 저장합니다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끝내기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프로그램을 종료하기 위해 문서를 저장할 것인지 묻습니다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altLang="ko-KR" sz="1100" smtClean="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7122" y="986610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[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989750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]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3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532" y="22254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CodeEditor Project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58944" y="198012"/>
            <a:ext cx="1294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 </a:t>
            </a:r>
            <a:r>
              <a:rPr lang="ko-KR" altLang="en-US" sz="105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상세 </a:t>
            </a: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기능 소개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57432" y="1626323"/>
            <a:ext cx="5278864" cy="3177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91880" y="790917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편집메뉴 기능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8764" y="1662335"/>
            <a:ext cx="5732067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smtClean="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실행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취소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마지막으로 한 동작을 취소합니다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a옛날목욕탕B"/>
              </a:rPr>
              <a:t>. </a:t>
            </a: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재실행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이전에 취소한 동작을 다시 수행합니다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a옛날목욕탕B"/>
              </a:rPr>
              <a:t>. </a:t>
            </a: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잘라내기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 부분을 잘라내어 클립보드에 넣습니다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복사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 부분을 복사하여 클립보드에 넣습니다 </a:t>
            </a:r>
            <a:endParaRPr lang="ko-KR" altLang="en-US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붙여넣기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클립보드의 내용을 붙여 넣습니다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삭제 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 부분을 삭제합니다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찾기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지정한 문자열을 찾습니다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다음 찾기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 일치하는 말을 찾습니다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바꾸기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지정한 문자열을 다른 문자열로 바꿉니다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이동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입력한 줄로 이동합니다</a:t>
            </a:r>
            <a:r>
              <a:rPr lang="en-US" altLang="ko-KR" sz="1100" smtClean="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모두선택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된 모든 문자가 선택됩니다</a:t>
            </a:r>
            <a:r>
              <a:rPr lang="en-US" altLang="ko-KR" sz="1100" smtClean="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시간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/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날짜 </a:t>
            </a:r>
            <a:r>
              <a:rPr lang="ko-KR" altLang="en-US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날짜와 시간이 지정된 위치에 삽입됩니다</a:t>
            </a: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>
                <a:ln>
                  <a:solidFill>
                    <a:schemeClr val="tx2">
                      <a:lumMod val="7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a피노키오B" panose="02020600000000000000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altLang="ko-KR" sz="1100" smtClean="0">
              <a:ln>
                <a:solidFill>
                  <a:schemeClr val="tx2">
                    <a:lumMod val="7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a피노키오B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7358" y="573929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[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6292" y="577069"/>
            <a:ext cx="89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]</a:t>
            </a:r>
            <a:endParaRPr lang="ko-KR" altLang="en-US" sz="48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6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488</Words>
  <Application>Microsoft Office PowerPoint</Application>
  <PresentationFormat>화면 슬라이드 쇼(16:9)</PresentationFormat>
  <Paragraphs>137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a옛날목욕탕B</vt:lpstr>
      <vt:lpstr>a피노키오B</vt:lpstr>
      <vt:lpstr>나눔고딕 ExtraBold</vt:lpstr>
      <vt:lpstr>맑은 고딕</vt:lpstr>
      <vt:lpstr>-윤고딕330</vt:lpstr>
      <vt:lpstr>-윤고딕340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노 정주</cp:lastModifiedBy>
  <cp:revision>224</cp:revision>
  <dcterms:created xsi:type="dcterms:W3CDTF">2014-11-28T13:21:41Z</dcterms:created>
  <dcterms:modified xsi:type="dcterms:W3CDTF">2019-10-10T15:26:38Z</dcterms:modified>
</cp:coreProperties>
</file>