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3.xml" ContentType="application/vnd.openxmlformats-officedocument.theme+xml"/>
  <Override PartName="/ppt/slideLayouts/slideLayout11.xml" ContentType="application/vnd.openxmlformats-officedocument.presentationml.slideLayout+xml"/>
  <Override PartName="/ppt/theme/theme4.xml" ContentType="application/vnd.openxmlformats-officedocument.them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5.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8" r:id="rId4"/>
    <p:sldMasterId id="2147483661" r:id="rId5"/>
    <p:sldMasterId id="2147483670" r:id="rId6"/>
    <p:sldMasterId id="2147483682" r:id="rId7"/>
    <p:sldMasterId id="2147483696" r:id="rId8"/>
  </p:sldMasterIdLst>
  <p:notesMasterIdLst>
    <p:notesMasterId r:id="rId23"/>
  </p:notesMasterIdLst>
  <p:handoutMasterIdLst>
    <p:handoutMasterId r:id="rId24"/>
  </p:handoutMasterIdLst>
  <p:sldIdLst>
    <p:sldId id="386" r:id="rId9"/>
    <p:sldId id="258" r:id="rId10"/>
    <p:sldId id="407" r:id="rId11"/>
    <p:sldId id="411" r:id="rId12"/>
    <p:sldId id="415" r:id="rId13"/>
    <p:sldId id="414" r:id="rId14"/>
    <p:sldId id="446" r:id="rId15"/>
    <p:sldId id="418" r:id="rId16"/>
    <p:sldId id="445" r:id="rId17"/>
    <p:sldId id="440" r:id="rId18"/>
    <p:sldId id="441" r:id="rId19"/>
    <p:sldId id="438" r:id="rId20"/>
    <p:sldId id="437" r:id="rId21"/>
    <p:sldId id="434" r:id="rId22"/>
  </p:sldIdLst>
  <p:sldSz cx="10688638" cy="7562850"/>
  <p:notesSz cx="6794500" cy="9906000"/>
  <p:defaultTextStyle>
    <a:defPPr>
      <a:defRPr lang="es-ES"/>
    </a:defPPr>
    <a:lvl1pPr marL="0" algn="l" defTabSz="995253" rtl="0" eaLnBrk="1" latinLnBrk="0" hangingPunct="1">
      <a:defRPr sz="2000" kern="1200">
        <a:solidFill>
          <a:schemeClr val="tx1"/>
        </a:solidFill>
        <a:latin typeface="+mn-lt"/>
        <a:ea typeface="+mn-ea"/>
        <a:cs typeface="+mn-cs"/>
      </a:defRPr>
    </a:lvl1pPr>
    <a:lvl2pPr marL="497627" algn="l" defTabSz="995253" rtl="0" eaLnBrk="1" latinLnBrk="0" hangingPunct="1">
      <a:defRPr sz="2000" kern="1200">
        <a:solidFill>
          <a:schemeClr val="tx1"/>
        </a:solidFill>
        <a:latin typeface="+mn-lt"/>
        <a:ea typeface="+mn-ea"/>
        <a:cs typeface="+mn-cs"/>
      </a:defRPr>
    </a:lvl2pPr>
    <a:lvl3pPr marL="995253" algn="l" defTabSz="995253" rtl="0" eaLnBrk="1" latinLnBrk="0" hangingPunct="1">
      <a:defRPr sz="2000" kern="1200">
        <a:solidFill>
          <a:schemeClr val="tx1"/>
        </a:solidFill>
        <a:latin typeface="+mn-lt"/>
        <a:ea typeface="+mn-ea"/>
        <a:cs typeface="+mn-cs"/>
      </a:defRPr>
    </a:lvl3pPr>
    <a:lvl4pPr marL="1492879" algn="l" defTabSz="995253" rtl="0" eaLnBrk="1" latinLnBrk="0" hangingPunct="1">
      <a:defRPr sz="2000" kern="1200">
        <a:solidFill>
          <a:schemeClr val="tx1"/>
        </a:solidFill>
        <a:latin typeface="+mn-lt"/>
        <a:ea typeface="+mn-ea"/>
        <a:cs typeface="+mn-cs"/>
      </a:defRPr>
    </a:lvl4pPr>
    <a:lvl5pPr marL="1990504" algn="l" defTabSz="995253" rtl="0" eaLnBrk="1" latinLnBrk="0" hangingPunct="1">
      <a:defRPr sz="2000" kern="1200">
        <a:solidFill>
          <a:schemeClr val="tx1"/>
        </a:solidFill>
        <a:latin typeface="+mn-lt"/>
        <a:ea typeface="+mn-ea"/>
        <a:cs typeface="+mn-cs"/>
      </a:defRPr>
    </a:lvl5pPr>
    <a:lvl6pPr marL="2488130" algn="l" defTabSz="995253" rtl="0" eaLnBrk="1" latinLnBrk="0" hangingPunct="1">
      <a:defRPr sz="2000" kern="1200">
        <a:solidFill>
          <a:schemeClr val="tx1"/>
        </a:solidFill>
        <a:latin typeface="+mn-lt"/>
        <a:ea typeface="+mn-ea"/>
        <a:cs typeface="+mn-cs"/>
      </a:defRPr>
    </a:lvl6pPr>
    <a:lvl7pPr marL="2985755" algn="l" defTabSz="995253" rtl="0" eaLnBrk="1" latinLnBrk="0" hangingPunct="1">
      <a:defRPr sz="2000" kern="1200">
        <a:solidFill>
          <a:schemeClr val="tx1"/>
        </a:solidFill>
        <a:latin typeface="+mn-lt"/>
        <a:ea typeface="+mn-ea"/>
        <a:cs typeface="+mn-cs"/>
      </a:defRPr>
    </a:lvl7pPr>
    <a:lvl8pPr marL="3483382" algn="l" defTabSz="995253" rtl="0" eaLnBrk="1" latinLnBrk="0" hangingPunct="1">
      <a:defRPr sz="2000" kern="1200">
        <a:solidFill>
          <a:schemeClr val="tx1"/>
        </a:solidFill>
        <a:latin typeface="+mn-lt"/>
        <a:ea typeface="+mn-ea"/>
        <a:cs typeface="+mn-cs"/>
      </a:defRPr>
    </a:lvl8pPr>
    <a:lvl9pPr marL="3981007" algn="l" defTabSz="995253" rtl="0" eaLnBrk="1" latinLnBrk="0" hangingPunct="1">
      <a:defRPr sz="2000" kern="1200">
        <a:solidFill>
          <a:schemeClr val="tx1"/>
        </a:solidFill>
        <a:latin typeface="+mn-lt"/>
        <a:ea typeface="+mn-ea"/>
        <a:cs typeface="+mn-cs"/>
      </a:defRPr>
    </a:lvl9pPr>
  </p:defaultTextStyle>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6C8"/>
    <a:srgbClr val="84D4F0"/>
    <a:srgbClr val="32A037"/>
    <a:srgbClr val="6CCCF0"/>
    <a:srgbClr val="6CC4F0"/>
    <a:srgbClr val="6CC5F1"/>
    <a:srgbClr val="70D4F0"/>
    <a:srgbClr val="AFE1FF"/>
    <a:srgbClr val="C8F7FF"/>
    <a:srgbClr val="AEDE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Estilo claro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8EC20E35-A176-4012-BC5E-935CFFF8708E}" styleName="Estilo medio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FABFCF23-3B69-468F-B69F-88F6DE6A72F2}" styleName="Estilo medio 1 - Énfasis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E8034E78-7F5D-4C2E-B375-FC64B27BC917}" styleName="Estilo oscuro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E25E649-3F16-4E02-A733-19D2CDBF48F0}" styleName="Estilo medio 3 - Énfasis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059" autoAdjust="0"/>
    <p:restoredTop sz="94662" autoAdjust="0"/>
  </p:normalViewPr>
  <p:slideViewPr>
    <p:cSldViewPr>
      <p:cViewPr>
        <p:scale>
          <a:sx n="66" d="100"/>
          <a:sy n="66" d="100"/>
        </p:scale>
        <p:origin x="-1332" y="0"/>
      </p:cViewPr>
      <p:guideLst>
        <p:guide orient="horz" pos="395"/>
        <p:guide orient="horz" pos="1140"/>
        <p:guide orient="horz" pos="1372"/>
        <p:guide orient="horz" pos="4377"/>
        <p:guide pos="6280"/>
        <p:guide pos="3517"/>
        <p:guide pos="3226"/>
        <p:guide pos="5273"/>
        <p:guide pos="455"/>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18" d="100"/>
        <a:sy n="118" d="100"/>
      </p:scale>
      <p:origin x="0" y="0"/>
    </p:cViewPr>
  </p:sorterViewPr>
  <p:notesViewPr>
    <p:cSldViewPr>
      <p:cViewPr varScale="1">
        <p:scale>
          <a:sx n="53" d="100"/>
          <a:sy n="53" d="100"/>
        </p:scale>
        <p:origin x="-2706" y="-84"/>
      </p:cViewPr>
      <p:guideLst>
        <p:guide orient="horz" pos="3120"/>
        <p:guide pos="2140"/>
      </p:guideLst>
    </p:cSldViewPr>
  </p:notes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3.xml"/><Relationship Id="rId7" Type="http://schemas.openxmlformats.org/officeDocument/2006/relationships/slideMaster" Target="slideMasters/slideMaster4.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8.xml"/><Relationship Id="rId20" Type="http://schemas.openxmlformats.org/officeDocument/2006/relationships/slide" Target="slides/slide12.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3.xml"/><Relationship Id="rId24" Type="http://schemas.openxmlformats.org/officeDocument/2006/relationships/handoutMaster" Target="handoutMasters/handoutMaster1.xml"/><Relationship Id="rId5" Type="http://schemas.openxmlformats.org/officeDocument/2006/relationships/slideMaster" Target="slideMasters/slideMaster2.xml"/><Relationship Id="rId15" Type="http://schemas.openxmlformats.org/officeDocument/2006/relationships/slide" Target="slides/slide7.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2.xml"/><Relationship Id="rId19" Type="http://schemas.openxmlformats.org/officeDocument/2006/relationships/slide" Target="slides/slide11.xml"/><Relationship Id="rId4" Type="http://schemas.openxmlformats.org/officeDocument/2006/relationships/slideMaster" Target="slideMasters/slideMaster1.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44283" cy="495300"/>
          </a:xfrm>
          <a:prstGeom prst="rect">
            <a:avLst/>
          </a:prstGeom>
        </p:spPr>
        <p:txBody>
          <a:bodyPr vert="horz" lIns="91440" tIns="45720" rIns="91440" bIns="45720" rtlCol="0"/>
          <a:lstStyle>
            <a:lvl1pPr algn="l">
              <a:defRPr sz="1200"/>
            </a:lvl1pPr>
          </a:lstStyle>
          <a:p>
            <a:endParaRPr lang="es-ES" dirty="0"/>
          </a:p>
        </p:txBody>
      </p:sp>
      <p:sp>
        <p:nvSpPr>
          <p:cNvPr id="3" name="2 Marcador de fecha"/>
          <p:cNvSpPr>
            <a:spLocks noGrp="1"/>
          </p:cNvSpPr>
          <p:nvPr>
            <p:ph type="dt" sz="quarter" idx="1"/>
          </p:nvPr>
        </p:nvSpPr>
        <p:spPr>
          <a:xfrm>
            <a:off x="3848645" y="0"/>
            <a:ext cx="2944283" cy="495300"/>
          </a:xfrm>
          <a:prstGeom prst="rect">
            <a:avLst/>
          </a:prstGeom>
        </p:spPr>
        <p:txBody>
          <a:bodyPr vert="horz" lIns="91440" tIns="45720" rIns="91440" bIns="45720" rtlCol="0"/>
          <a:lstStyle>
            <a:lvl1pPr algn="r">
              <a:defRPr sz="1200"/>
            </a:lvl1pPr>
          </a:lstStyle>
          <a:p>
            <a:fld id="{93F3C8B4-878B-4862-BFBF-CBF2401A4F8D}" type="datetimeFigureOut">
              <a:rPr lang="es-ES" smtClean="0"/>
              <a:pPr/>
              <a:t>31/12/2018</a:t>
            </a:fld>
            <a:endParaRPr lang="es-ES" dirty="0"/>
          </a:p>
        </p:txBody>
      </p:sp>
      <p:sp>
        <p:nvSpPr>
          <p:cNvPr id="4" name="3 Marcador de pie de página"/>
          <p:cNvSpPr>
            <a:spLocks noGrp="1"/>
          </p:cNvSpPr>
          <p:nvPr>
            <p:ph type="ftr" sz="quarter" idx="2"/>
          </p:nvPr>
        </p:nvSpPr>
        <p:spPr>
          <a:xfrm>
            <a:off x="0" y="9408981"/>
            <a:ext cx="2944283" cy="495300"/>
          </a:xfrm>
          <a:prstGeom prst="rect">
            <a:avLst/>
          </a:prstGeom>
        </p:spPr>
        <p:txBody>
          <a:bodyPr vert="horz" lIns="91440" tIns="45720" rIns="91440" bIns="45720" rtlCol="0" anchor="b"/>
          <a:lstStyle>
            <a:lvl1pPr algn="l">
              <a:defRPr sz="1200"/>
            </a:lvl1pPr>
          </a:lstStyle>
          <a:p>
            <a:endParaRPr lang="es-ES" dirty="0"/>
          </a:p>
        </p:txBody>
      </p:sp>
      <p:sp>
        <p:nvSpPr>
          <p:cNvPr id="5" name="4 Marcador de número de diapositiva"/>
          <p:cNvSpPr>
            <a:spLocks noGrp="1"/>
          </p:cNvSpPr>
          <p:nvPr>
            <p:ph type="sldNum" sz="quarter" idx="3"/>
          </p:nvPr>
        </p:nvSpPr>
        <p:spPr>
          <a:xfrm>
            <a:off x="3848645" y="9408981"/>
            <a:ext cx="2944283" cy="495300"/>
          </a:xfrm>
          <a:prstGeom prst="rect">
            <a:avLst/>
          </a:prstGeom>
        </p:spPr>
        <p:txBody>
          <a:bodyPr vert="horz" lIns="91440" tIns="45720" rIns="91440" bIns="45720" rtlCol="0" anchor="b"/>
          <a:lstStyle>
            <a:lvl1pPr algn="r">
              <a:defRPr sz="1200"/>
            </a:lvl1pPr>
          </a:lstStyle>
          <a:p>
            <a:fld id="{C61E8825-D4CD-4A6E-9C6D-B70FE5581760}" type="slidenum">
              <a:rPr lang="es-ES" smtClean="0"/>
              <a:pPr/>
              <a:t>‹Nº›</a:t>
            </a:fld>
            <a:endParaRPr lang="es-ES" dirty="0"/>
          </a:p>
        </p:txBody>
      </p:sp>
    </p:spTree>
    <p:extLst>
      <p:ext uri="{BB962C8B-B14F-4D97-AF65-F5344CB8AC3E}">
        <p14:creationId xmlns:p14="http://schemas.microsoft.com/office/powerpoint/2010/main" val="252490878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44283" cy="495300"/>
          </a:xfrm>
          <a:prstGeom prst="rect">
            <a:avLst/>
          </a:prstGeom>
        </p:spPr>
        <p:txBody>
          <a:bodyPr vert="horz" lIns="91440" tIns="45720" rIns="91440" bIns="45720" rtlCol="0"/>
          <a:lstStyle>
            <a:lvl1pPr algn="l">
              <a:defRPr sz="1200"/>
            </a:lvl1pPr>
          </a:lstStyle>
          <a:p>
            <a:endParaRPr lang="es-ES" dirty="0"/>
          </a:p>
        </p:txBody>
      </p:sp>
      <p:sp>
        <p:nvSpPr>
          <p:cNvPr id="3" name="2 Marcador de fecha"/>
          <p:cNvSpPr>
            <a:spLocks noGrp="1"/>
          </p:cNvSpPr>
          <p:nvPr>
            <p:ph type="dt" idx="1"/>
          </p:nvPr>
        </p:nvSpPr>
        <p:spPr>
          <a:xfrm>
            <a:off x="3848645" y="0"/>
            <a:ext cx="2944283" cy="495300"/>
          </a:xfrm>
          <a:prstGeom prst="rect">
            <a:avLst/>
          </a:prstGeom>
        </p:spPr>
        <p:txBody>
          <a:bodyPr vert="horz" lIns="91440" tIns="45720" rIns="91440" bIns="45720" rtlCol="0"/>
          <a:lstStyle>
            <a:lvl1pPr algn="r">
              <a:defRPr sz="1200"/>
            </a:lvl1pPr>
          </a:lstStyle>
          <a:p>
            <a:fld id="{08F55C1B-D9B5-4594-9AE5-84E5D74D41F4}" type="datetimeFigureOut">
              <a:rPr lang="es-ES" smtClean="0"/>
              <a:pPr/>
              <a:t>31/12/2018</a:t>
            </a:fld>
            <a:endParaRPr lang="es-ES" dirty="0"/>
          </a:p>
        </p:txBody>
      </p:sp>
      <p:sp>
        <p:nvSpPr>
          <p:cNvPr id="4" name="3 Marcador de imagen de diapositiva"/>
          <p:cNvSpPr>
            <a:spLocks noGrp="1" noRot="1" noChangeAspect="1"/>
          </p:cNvSpPr>
          <p:nvPr>
            <p:ph type="sldImg" idx="2"/>
          </p:nvPr>
        </p:nvSpPr>
        <p:spPr>
          <a:xfrm>
            <a:off x="771525" y="742950"/>
            <a:ext cx="5251450" cy="3714750"/>
          </a:xfrm>
          <a:prstGeom prst="rect">
            <a:avLst/>
          </a:prstGeom>
          <a:noFill/>
          <a:ln w="12700">
            <a:solidFill>
              <a:prstClr val="black"/>
            </a:solidFill>
          </a:ln>
        </p:spPr>
        <p:txBody>
          <a:bodyPr vert="horz" lIns="91440" tIns="45720" rIns="91440" bIns="45720" rtlCol="0" anchor="ctr"/>
          <a:lstStyle/>
          <a:p>
            <a:endParaRPr lang="es-ES" dirty="0"/>
          </a:p>
        </p:txBody>
      </p:sp>
      <p:sp>
        <p:nvSpPr>
          <p:cNvPr id="5" name="4 Marcador de notas"/>
          <p:cNvSpPr>
            <a:spLocks noGrp="1"/>
          </p:cNvSpPr>
          <p:nvPr>
            <p:ph type="body" sz="quarter" idx="3"/>
          </p:nvPr>
        </p:nvSpPr>
        <p:spPr>
          <a:xfrm>
            <a:off x="679450" y="4705350"/>
            <a:ext cx="5435600" cy="44577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6" name="5 Marcador de pie de página"/>
          <p:cNvSpPr>
            <a:spLocks noGrp="1"/>
          </p:cNvSpPr>
          <p:nvPr>
            <p:ph type="ftr" sz="quarter" idx="4"/>
          </p:nvPr>
        </p:nvSpPr>
        <p:spPr>
          <a:xfrm>
            <a:off x="0" y="9408981"/>
            <a:ext cx="2944283" cy="495300"/>
          </a:xfrm>
          <a:prstGeom prst="rect">
            <a:avLst/>
          </a:prstGeom>
        </p:spPr>
        <p:txBody>
          <a:bodyPr vert="horz" lIns="91440" tIns="45720" rIns="91440" bIns="45720" rtlCol="0" anchor="b"/>
          <a:lstStyle>
            <a:lvl1pPr algn="l">
              <a:defRPr sz="1200"/>
            </a:lvl1pPr>
          </a:lstStyle>
          <a:p>
            <a:endParaRPr lang="es-ES" dirty="0"/>
          </a:p>
        </p:txBody>
      </p:sp>
      <p:sp>
        <p:nvSpPr>
          <p:cNvPr id="7" name="6 Marcador de número de diapositiva"/>
          <p:cNvSpPr>
            <a:spLocks noGrp="1"/>
          </p:cNvSpPr>
          <p:nvPr>
            <p:ph type="sldNum" sz="quarter" idx="5"/>
          </p:nvPr>
        </p:nvSpPr>
        <p:spPr>
          <a:xfrm>
            <a:off x="3848645" y="9408981"/>
            <a:ext cx="2944283" cy="495300"/>
          </a:xfrm>
          <a:prstGeom prst="rect">
            <a:avLst/>
          </a:prstGeom>
        </p:spPr>
        <p:txBody>
          <a:bodyPr vert="horz" lIns="91440" tIns="45720" rIns="91440" bIns="45720" rtlCol="0" anchor="b"/>
          <a:lstStyle>
            <a:lvl1pPr algn="r">
              <a:defRPr sz="1200"/>
            </a:lvl1pPr>
          </a:lstStyle>
          <a:p>
            <a:fld id="{4E470C3D-FD43-4D4E-8159-F0B6C861D65A}" type="slidenum">
              <a:rPr lang="es-ES" smtClean="0"/>
              <a:pPr/>
              <a:t>‹Nº›</a:t>
            </a:fld>
            <a:endParaRPr lang="es-ES" dirty="0"/>
          </a:p>
        </p:txBody>
      </p:sp>
    </p:spTree>
    <p:extLst>
      <p:ext uri="{BB962C8B-B14F-4D97-AF65-F5344CB8AC3E}">
        <p14:creationId xmlns:p14="http://schemas.microsoft.com/office/powerpoint/2010/main" val="75753428"/>
      </p:ext>
    </p:extLst>
  </p:cSld>
  <p:clrMap bg1="lt1" tx1="dk1" bg2="lt2" tx2="dk2" accent1="accent1" accent2="accent2" accent3="accent3" accent4="accent4" accent5="accent5" accent6="accent6" hlink="hlink" folHlink="folHlink"/>
  <p:hf hdr="0" ftr="0" dt="0"/>
  <p:notesStyle>
    <a:lvl1pPr marL="0" algn="l" defTabSz="995253" rtl="0" eaLnBrk="1" latinLnBrk="0" hangingPunct="1">
      <a:defRPr sz="1300" kern="1200">
        <a:solidFill>
          <a:schemeClr val="tx1"/>
        </a:solidFill>
        <a:latin typeface="+mn-lt"/>
        <a:ea typeface="+mn-ea"/>
        <a:cs typeface="+mn-cs"/>
      </a:defRPr>
    </a:lvl1pPr>
    <a:lvl2pPr marL="497627" algn="l" defTabSz="995253" rtl="0" eaLnBrk="1" latinLnBrk="0" hangingPunct="1">
      <a:defRPr sz="1300" kern="1200">
        <a:solidFill>
          <a:schemeClr val="tx1"/>
        </a:solidFill>
        <a:latin typeface="+mn-lt"/>
        <a:ea typeface="+mn-ea"/>
        <a:cs typeface="+mn-cs"/>
      </a:defRPr>
    </a:lvl2pPr>
    <a:lvl3pPr marL="995253" algn="l" defTabSz="995253" rtl="0" eaLnBrk="1" latinLnBrk="0" hangingPunct="1">
      <a:defRPr sz="1300" kern="1200">
        <a:solidFill>
          <a:schemeClr val="tx1"/>
        </a:solidFill>
        <a:latin typeface="+mn-lt"/>
        <a:ea typeface="+mn-ea"/>
        <a:cs typeface="+mn-cs"/>
      </a:defRPr>
    </a:lvl3pPr>
    <a:lvl4pPr marL="1492879" algn="l" defTabSz="995253" rtl="0" eaLnBrk="1" latinLnBrk="0" hangingPunct="1">
      <a:defRPr sz="1300" kern="1200">
        <a:solidFill>
          <a:schemeClr val="tx1"/>
        </a:solidFill>
        <a:latin typeface="+mn-lt"/>
        <a:ea typeface="+mn-ea"/>
        <a:cs typeface="+mn-cs"/>
      </a:defRPr>
    </a:lvl4pPr>
    <a:lvl5pPr marL="1990504" algn="l" defTabSz="995253" rtl="0" eaLnBrk="1" latinLnBrk="0" hangingPunct="1">
      <a:defRPr sz="1300" kern="1200">
        <a:solidFill>
          <a:schemeClr val="tx1"/>
        </a:solidFill>
        <a:latin typeface="+mn-lt"/>
        <a:ea typeface="+mn-ea"/>
        <a:cs typeface="+mn-cs"/>
      </a:defRPr>
    </a:lvl5pPr>
    <a:lvl6pPr marL="2488130" algn="l" defTabSz="995253" rtl="0" eaLnBrk="1" latinLnBrk="0" hangingPunct="1">
      <a:defRPr sz="1300" kern="1200">
        <a:solidFill>
          <a:schemeClr val="tx1"/>
        </a:solidFill>
        <a:latin typeface="+mn-lt"/>
        <a:ea typeface="+mn-ea"/>
        <a:cs typeface="+mn-cs"/>
      </a:defRPr>
    </a:lvl6pPr>
    <a:lvl7pPr marL="2985755" algn="l" defTabSz="995253" rtl="0" eaLnBrk="1" latinLnBrk="0" hangingPunct="1">
      <a:defRPr sz="1300" kern="1200">
        <a:solidFill>
          <a:schemeClr val="tx1"/>
        </a:solidFill>
        <a:latin typeface="+mn-lt"/>
        <a:ea typeface="+mn-ea"/>
        <a:cs typeface="+mn-cs"/>
      </a:defRPr>
    </a:lvl7pPr>
    <a:lvl8pPr marL="3483382" algn="l" defTabSz="995253" rtl="0" eaLnBrk="1" latinLnBrk="0" hangingPunct="1">
      <a:defRPr sz="1300" kern="1200">
        <a:solidFill>
          <a:schemeClr val="tx1"/>
        </a:solidFill>
        <a:latin typeface="+mn-lt"/>
        <a:ea typeface="+mn-ea"/>
        <a:cs typeface="+mn-cs"/>
      </a:defRPr>
    </a:lvl8pPr>
    <a:lvl9pPr marL="3981007" algn="l" defTabSz="995253"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a:xfrm>
            <a:off x="771525" y="742950"/>
            <a:ext cx="5251450" cy="3714750"/>
          </a:xfrm>
        </p:spPr>
      </p:sp>
      <p:sp>
        <p:nvSpPr>
          <p:cNvPr id="3" name="2 Marcador de notas"/>
          <p:cNvSpPr>
            <a:spLocks noGrp="1"/>
          </p:cNvSpPr>
          <p:nvPr>
            <p:ph type="body" idx="1"/>
          </p:nvPr>
        </p:nvSpPr>
        <p:spPr/>
        <p:txBody>
          <a:bodyPr>
            <a:normAutofit/>
          </a:bodyPr>
          <a:lstStyle/>
          <a:p>
            <a:endParaRPr lang="es-ES" dirty="0"/>
          </a:p>
        </p:txBody>
      </p:sp>
      <p:sp>
        <p:nvSpPr>
          <p:cNvPr id="4" name="3 Marcador de número de diapositiva"/>
          <p:cNvSpPr>
            <a:spLocks noGrp="1"/>
          </p:cNvSpPr>
          <p:nvPr>
            <p:ph type="sldNum" sz="quarter" idx="10"/>
          </p:nvPr>
        </p:nvSpPr>
        <p:spPr/>
        <p:txBody>
          <a:bodyPr/>
          <a:lstStyle/>
          <a:p>
            <a:fld id="{4E470C3D-FD43-4D4E-8159-F0B6C861D65A}" type="slidenum">
              <a:rPr lang="es-ES" smtClean="0"/>
              <a:pPr/>
              <a:t>1</a:t>
            </a:fld>
            <a:endParaRPr lang="es-E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a:xfrm>
            <a:off x="771525" y="742950"/>
            <a:ext cx="5251450" cy="3714750"/>
          </a:xfrm>
        </p:spPr>
      </p:sp>
      <p:sp>
        <p:nvSpPr>
          <p:cNvPr id="3" name="2 Marcador de notas"/>
          <p:cNvSpPr>
            <a:spLocks noGrp="1"/>
          </p:cNvSpPr>
          <p:nvPr>
            <p:ph type="body" idx="1"/>
          </p:nvPr>
        </p:nvSpPr>
        <p:spPr/>
        <p:txBody>
          <a:bodyPr>
            <a:normAutofit/>
          </a:bodyPr>
          <a:lstStyle/>
          <a:p>
            <a:endParaRPr lang="es-ES" dirty="0"/>
          </a:p>
        </p:txBody>
      </p:sp>
      <p:sp>
        <p:nvSpPr>
          <p:cNvPr id="4" name="3 Marcador de número de diapositiva"/>
          <p:cNvSpPr>
            <a:spLocks noGrp="1"/>
          </p:cNvSpPr>
          <p:nvPr>
            <p:ph type="sldNum" sz="quarter" idx="10"/>
          </p:nvPr>
        </p:nvSpPr>
        <p:spPr/>
        <p:txBody>
          <a:bodyPr/>
          <a:lstStyle/>
          <a:p>
            <a:fld id="{4E470C3D-FD43-4D4E-8159-F0B6C861D65A}" type="slidenum">
              <a:rPr lang="es-ES" smtClean="0"/>
              <a:pPr/>
              <a:t>2</a:t>
            </a:fld>
            <a:endParaRPr lang="es-E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5.xml"/><Relationship Id="rId2" Type="http://schemas.openxmlformats.org/officeDocument/2006/relationships/tags" Target="../tags/tag2.xml"/><Relationship Id="rId1" Type="http://schemas.openxmlformats.org/officeDocument/2006/relationships/vmlDrawing" Target="../drawings/vmlDrawing2.vml"/><Relationship Id="rId5" Type="http://schemas.openxmlformats.org/officeDocument/2006/relationships/image" Target="../media/image2.emf"/><Relationship Id="rId4" Type="http://schemas.openxmlformats.org/officeDocument/2006/relationships/oleObject" Target="../embeddings/oleObject2.bin"/></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5.xml"/><Relationship Id="rId2" Type="http://schemas.openxmlformats.org/officeDocument/2006/relationships/tags" Target="../tags/tag3.xml"/><Relationship Id="rId1" Type="http://schemas.openxmlformats.org/officeDocument/2006/relationships/vmlDrawing" Target="../drawings/vmlDrawing3.vml"/><Relationship Id="rId5" Type="http://schemas.openxmlformats.org/officeDocument/2006/relationships/image" Target="../media/image2.emf"/><Relationship Id="rId4" Type="http://schemas.openxmlformats.org/officeDocument/2006/relationships/oleObject" Target="../embeddings/oleObject3.bin"/></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8.xml.rels><?xml version="1.0" encoding="UTF-8" standalone="yes"?>
<Relationships xmlns="http://schemas.openxmlformats.org/package/2006/relationships"><Relationship Id="rId3" Type="http://schemas.openxmlformats.org/officeDocument/2006/relationships/slideMaster" Target="../slideMasters/slideMaster5.xml"/><Relationship Id="rId2" Type="http://schemas.openxmlformats.org/officeDocument/2006/relationships/tags" Target="../tags/tag4.xml"/><Relationship Id="rId1" Type="http://schemas.openxmlformats.org/officeDocument/2006/relationships/vmlDrawing" Target="../drawings/vmlDrawing4.vml"/><Relationship Id="rId5" Type="http://schemas.openxmlformats.org/officeDocument/2006/relationships/image" Target="../media/image3.emf"/><Relationship Id="rId4" Type="http://schemas.openxmlformats.org/officeDocument/2006/relationships/oleObject" Target="../embeddings/oleObject4.bin"/></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ortada Presentación">
    <p:spTree>
      <p:nvGrpSpPr>
        <p:cNvPr id="1" name=""/>
        <p:cNvGrpSpPr/>
        <p:nvPr/>
      </p:nvGrpSpPr>
      <p:grpSpPr>
        <a:xfrm>
          <a:off x="0" y="0"/>
          <a:ext cx="0" cy="0"/>
          <a:chOff x="0" y="0"/>
          <a:chExt cx="0" cy="0"/>
        </a:xfrm>
      </p:grpSpPr>
      <p:sp>
        <p:nvSpPr>
          <p:cNvPr id="11" name="Título 10"/>
          <p:cNvSpPr>
            <a:spLocks noGrp="1"/>
          </p:cNvSpPr>
          <p:nvPr>
            <p:ph type="title" hasCustomPrompt="1"/>
          </p:nvPr>
        </p:nvSpPr>
        <p:spPr>
          <a:xfrm>
            <a:off x="722313" y="1906203"/>
            <a:ext cx="9247187" cy="1061829"/>
          </a:xfrm>
          <a:prstGeom prst="rect">
            <a:avLst/>
          </a:prstGeom>
        </p:spPr>
        <p:txBody>
          <a:bodyPr wrap="square" lIns="0" bIns="0" anchor="t" anchorCtr="0">
            <a:spAutoFit/>
          </a:bodyPr>
          <a:lstStyle>
            <a:lvl1pPr>
              <a:defRPr sz="6600" b="0" i="0">
                <a:latin typeface="Arial"/>
                <a:cs typeface="Arial"/>
              </a:defRPr>
            </a:lvl1pPr>
          </a:lstStyle>
          <a:p>
            <a:r>
              <a:rPr lang="es-ES_tradnl" dirty="0" smtClean="0"/>
              <a:t>Título portada</a:t>
            </a:r>
            <a:endParaRPr lang="es-ES" dirty="0"/>
          </a:p>
        </p:txBody>
      </p:sp>
      <p:sp>
        <p:nvSpPr>
          <p:cNvPr id="13" name="Marcador de texto 12"/>
          <p:cNvSpPr>
            <a:spLocks noGrp="1"/>
          </p:cNvSpPr>
          <p:nvPr>
            <p:ph type="body" sz="quarter" idx="11" hasCustomPrompt="1"/>
          </p:nvPr>
        </p:nvSpPr>
        <p:spPr>
          <a:xfrm>
            <a:off x="722313" y="5207000"/>
            <a:ext cx="9247188" cy="1309688"/>
          </a:xfrm>
          <a:prstGeom prst="rect">
            <a:avLst/>
          </a:prstGeom>
        </p:spPr>
        <p:txBody>
          <a:bodyPr vert="horz" lIns="0" tIns="0" rIns="0" bIns="0" anchor="b" anchorCtr="0"/>
          <a:lstStyle>
            <a:lvl1pPr marL="0" indent="0">
              <a:spcBef>
                <a:spcPts val="0"/>
              </a:spcBef>
              <a:buFontTx/>
              <a:buNone/>
              <a:defRPr sz="2000" b="0" i="0">
                <a:latin typeface="Arial"/>
                <a:cs typeface="Arial"/>
              </a:defRPr>
            </a:lvl1pPr>
            <a:lvl2pPr marL="0" indent="0">
              <a:spcBef>
                <a:spcPts val="0"/>
              </a:spcBef>
              <a:buFontTx/>
              <a:buNone/>
              <a:defRPr sz="1400"/>
            </a:lvl2pPr>
            <a:lvl3pPr marL="0" indent="0">
              <a:buFontTx/>
              <a:buNone/>
              <a:defRPr sz="2000"/>
            </a:lvl3pPr>
            <a:lvl4pPr marL="0" indent="0">
              <a:buFontTx/>
              <a:buNone/>
              <a:defRPr sz="2000"/>
            </a:lvl4pPr>
            <a:lvl5pPr marL="0" indent="0">
              <a:buFontTx/>
              <a:buNone/>
              <a:defRPr sz="2000"/>
            </a:lvl5pPr>
          </a:lstStyle>
          <a:p>
            <a:pPr lvl="0">
              <a:defRPr/>
            </a:pPr>
            <a:r>
              <a:rPr lang="es-ES" kern="1100" dirty="0" smtClean="0">
                <a:solidFill>
                  <a:sysClr val="windowText" lastClr="000000"/>
                </a:solidFill>
                <a:latin typeface="Arial" pitchFamily="34" charset="0"/>
                <a:cs typeface="Arial" pitchFamily="34" charset="0"/>
              </a:rPr>
              <a:t>Nombre y apellido del ponente o de la dirección</a:t>
            </a:r>
          </a:p>
          <a:p>
            <a:pPr lvl="0">
              <a:defRPr/>
            </a:pPr>
            <a:r>
              <a:rPr lang="es-ES" kern="1100" dirty="0" smtClean="0">
                <a:solidFill>
                  <a:sysClr val="windowText" lastClr="000000"/>
                </a:solidFill>
                <a:latin typeface="Arial" pitchFamily="34" charset="0"/>
                <a:cs typeface="Arial" pitchFamily="34" charset="0"/>
              </a:rPr>
              <a:t>Cargo (opcional)</a:t>
            </a:r>
            <a:endParaRPr lang="es-ES" kern="1100" dirty="0">
              <a:solidFill>
                <a:schemeClr val="bg1">
                  <a:lumMod val="65000"/>
                </a:schemeClr>
              </a:solidFill>
              <a:latin typeface="Arial" pitchFamily="34" charset="0"/>
              <a:cs typeface="Arial" pitchFamily="34" charset="0"/>
            </a:endParaRPr>
          </a:p>
        </p:txBody>
      </p:sp>
      <p:sp>
        <p:nvSpPr>
          <p:cNvPr id="16" name="Marcador de texto 15"/>
          <p:cNvSpPr>
            <a:spLocks noGrp="1"/>
          </p:cNvSpPr>
          <p:nvPr>
            <p:ph type="body" sz="quarter" idx="12" hasCustomPrompt="1"/>
          </p:nvPr>
        </p:nvSpPr>
        <p:spPr>
          <a:xfrm>
            <a:off x="722312" y="3060700"/>
            <a:ext cx="9247187" cy="492443"/>
          </a:xfrm>
          <a:prstGeom prst="rect">
            <a:avLst/>
          </a:prstGeom>
        </p:spPr>
        <p:txBody>
          <a:bodyPr vert="horz" wrap="square" lIns="0" tIns="0" rIns="0" bIns="0">
            <a:spAutoFit/>
          </a:bodyPr>
          <a:lstStyle>
            <a:lvl1pPr marL="0" indent="0">
              <a:buFontTx/>
              <a:buNone/>
              <a:defRPr sz="3600" b="0" i="0">
                <a:latin typeface="Arial"/>
                <a:cs typeface="Arial"/>
              </a:defRPr>
            </a:lvl1pPr>
          </a:lstStyle>
          <a:p>
            <a:r>
              <a:rPr lang="es-ES_tradnl" sz="3200" dirty="0" smtClean="0">
                <a:latin typeface="+mn-lt"/>
              </a:rPr>
              <a:t>Subtitular</a:t>
            </a:r>
            <a:endParaRPr lang="es-ES" sz="3200" dirty="0">
              <a:latin typeface="+mn-lt"/>
            </a:endParaRPr>
          </a:p>
        </p:txBody>
      </p:sp>
      <p:sp>
        <p:nvSpPr>
          <p:cNvPr id="17" name="Marcador de texto 12"/>
          <p:cNvSpPr>
            <a:spLocks noGrp="1"/>
          </p:cNvSpPr>
          <p:nvPr>
            <p:ph type="body" sz="quarter" idx="13" hasCustomPrompt="1"/>
          </p:nvPr>
        </p:nvSpPr>
        <p:spPr>
          <a:xfrm>
            <a:off x="722313" y="6667500"/>
            <a:ext cx="9247188" cy="293688"/>
          </a:xfrm>
          <a:prstGeom prst="rect">
            <a:avLst/>
          </a:prstGeom>
        </p:spPr>
        <p:txBody>
          <a:bodyPr vert="horz" lIns="0" tIns="0" rIns="0" bIns="0" anchor="b" anchorCtr="0"/>
          <a:lstStyle>
            <a:lvl1pPr marL="0" indent="0">
              <a:spcBef>
                <a:spcPts val="0"/>
              </a:spcBef>
              <a:buFontTx/>
              <a:buNone/>
              <a:defRPr sz="1400" b="0" i="0" baseline="0">
                <a:latin typeface="Arial"/>
                <a:cs typeface="Arial"/>
              </a:defRPr>
            </a:lvl1pPr>
            <a:lvl2pPr marL="0" indent="0">
              <a:spcBef>
                <a:spcPts val="0"/>
              </a:spcBef>
              <a:buFontTx/>
              <a:buNone/>
              <a:defRPr sz="1400"/>
            </a:lvl2pPr>
            <a:lvl3pPr marL="0" indent="0">
              <a:buFontTx/>
              <a:buNone/>
              <a:defRPr sz="2000"/>
            </a:lvl3pPr>
            <a:lvl4pPr marL="0" indent="0">
              <a:buFontTx/>
              <a:buNone/>
              <a:defRPr sz="2000"/>
            </a:lvl4pPr>
            <a:lvl5pPr marL="0" indent="0">
              <a:buFontTx/>
              <a:buNone/>
              <a:defRPr sz="2000"/>
            </a:lvl5pPr>
          </a:lstStyle>
          <a:p>
            <a:pPr lvl="0"/>
            <a:r>
              <a:rPr lang="es-ES_tradnl" dirty="0" smtClean="0"/>
              <a:t>Fecha. (Mes de año)</a:t>
            </a:r>
          </a:p>
        </p:txBody>
      </p:sp>
    </p:spTree>
    <p:extLst>
      <p:ext uri="{BB962C8B-B14F-4D97-AF65-F5344CB8AC3E}">
        <p14:creationId xmlns:p14="http://schemas.microsoft.com/office/powerpoint/2010/main" val="378941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Contraportada con claim">
    <p:spTree>
      <p:nvGrpSpPr>
        <p:cNvPr id="1" name=""/>
        <p:cNvGrpSpPr/>
        <p:nvPr/>
      </p:nvGrpSpPr>
      <p:grpSpPr>
        <a:xfrm>
          <a:off x="0" y="0"/>
          <a:ext cx="0" cy="0"/>
          <a:chOff x="0" y="0"/>
          <a:chExt cx="0" cy="0"/>
        </a:xfrm>
      </p:grpSpPr>
      <p:sp>
        <p:nvSpPr>
          <p:cNvPr id="5" name="Marcador de texto 4"/>
          <p:cNvSpPr>
            <a:spLocks noGrp="1"/>
          </p:cNvSpPr>
          <p:nvPr>
            <p:ph type="body" sz="quarter" idx="10" hasCustomPrompt="1"/>
          </p:nvPr>
        </p:nvSpPr>
        <p:spPr>
          <a:xfrm>
            <a:off x="2626519" y="3771900"/>
            <a:ext cx="5435600" cy="762000"/>
          </a:xfrm>
          <a:prstGeom prst="rect">
            <a:avLst/>
          </a:prstGeom>
        </p:spPr>
        <p:txBody>
          <a:bodyPr vert="horz"/>
          <a:lstStyle>
            <a:lvl1pPr marL="0" indent="0" algn="ctr">
              <a:buNone/>
              <a:defRPr sz="2800">
                <a:latin typeface="Arial"/>
                <a:cs typeface="Arial"/>
              </a:defRPr>
            </a:lvl1pPr>
            <a:lvl2pPr marL="497628" indent="0">
              <a:buNone/>
              <a:defRPr sz="3200">
                <a:latin typeface="Arial"/>
                <a:cs typeface="Arial"/>
              </a:defRPr>
            </a:lvl2pPr>
            <a:lvl3pPr marL="995252" indent="0">
              <a:buNone/>
              <a:defRPr sz="3200">
                <a:latin typeface="Arial"/>
                <a:cs typeface="Arial"/>
              </a:defRPr>
            </a:lvl3pPr>
            <a:lvl4pPr marL="1492875" indent="0">
              <a:buNone/>
              <a:defRPr sz="3200">
                <a:latin typeface="Arial"/>
                <a:cs typeface="Arial"/>
              </a:defRPr>
            </a:lvl4pPr>
            <a:lvl5pPr marL="1990504" indent="0">
              <a:buNone/>
              <a:defRPr sz="3200">
                <a:latin typeface="Arial"/>
                <a:cs typeface="Arial"/>
              </a:defRPr>
            </a:lvl5pPr>
          </a:lstStyle>
          <a:p>
            <a:pPr lvl="0"/>
            <a:r>
              <a:rPr lang="es-ES_tradnl" dirty="0" smtClean="0"/>
              <a:t>Claim vigente</a:t>
            </a:r>
            <a:endParaRPr lang="es-ES" dirty="0"/>
          </a:p>
        </p:txBody>
      </p:sp>
    </p:spTree>
    <p:extLst>
      <p:ext uri="{BB962C8B-B14F-4D97-AF65-F5344CB8AC3E}">
        <p14:creationId xmlns:p14="http://schemas.microsoft.com/office/powerpoint/2010/main" val="273783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raportada con claim">
    <p:spTree>
      <p:nvGrpSpPr>
        <p:cNvPr id="1" name=""/>
        <p:cNvGrpSpPr/>
        <p:nvPr/>
      </p:nvGrpSpPr>
      <p:grpSpPr>
        <a:xfrm>
          <a:off x="0" y="0"/>
          <a:ext cx="0" cy="0"/>
          <a:chOff x="0" y="0"/>
          <a:chExt cx="0" cy="0"/>
        </a:xfrm>
      </p:grpSpPr>
      <p:sp>
        <p:nvSpPr>
          <p:cNvPr id="5" name="Marcador de texto 4"/>
          <p:cNvSpPr>
            <a:spLocks noGrp="1"/>
          </p:cNvSpPr>
          <p:nvPr>
            <p:ph type="body" sz="quarter" idx="10" hasCustomPrompt="1"/>
          </p:nvPr>
        </p:nvSpPr>
        <p:spPr>
          <a:xfrm>
            <a:off x="2626519" y="3771900"/>
            <a:ext cx="5435600" cy="762000"/>
          </a:xfrm>
          <a:prstGeom prst="rect">
            <a:avLst/>
          </a:prstGeom>
        </p:spPr>
        <p:txBody>
          <a:bodyPr vert="horz"/>
          <a:lstStyle>
            <a:lvl1pPr marL="0" indent="0" algn="ctr">
              <a:buNone/>
              <a:defRPr sz="2800">
                <a:latin typeface="Arial"/>
                <a:cs typeface="Arial"/>
              </a:defRPr>
            </a:lvl1pPr>
            <a:lvl2pPr marL="497628" indent="0">
              <a:buNone/>
              <a:defRPr sz="3200">
                <a:latin typeface="Arial"/>
                <a:cs typeface="Arial"/>
              </a:defRPr>
            </a:lvl2pPr>
            <a:lvl3pPr marL="995252" indent="0">
              <a:buNone/>
              <a:defRPr sz="3200">
                <a:latin typeface="Arial"/>
                <a:cs typeface="Arial"/>
              </a:defRPr>
            </a:lvl3pPr>
            <a:lvl4pPr marL="1492875" indent="0">
              <a:buNone/>
              <a:defRPr sz="3200">
                <a:latin typeface="Arial"/>
                <a:cs typeface="Arial"/>
              </a:defRPr>
            </a:lvl4pPr>
            <a:lvl5pPr marL="1990504" indent="0">
              <a:buNone/>
              <a:defRPr sz="3200">
                <a:latin typeface="Arial"/>
                <a:cs typeface="Arial"/>
              </a:defRPr>
            </a:lvl5pPr>
          </a:lstStyle>
          <a:p>
            <a:pPr lvl="0"/>
            <a:r>
              <a:rPr lang="es-ES_tradnl" dirty="0" smtClean="0"/>
              <a:t>Claim vigente</a:t>
            </a:r>
            <a:endParaRPr lang="es-ES" dirty="0"/>
          </a:p>
        </p:txBody>
      </p:sp>
    </p:spTree>
    <p:extLst>
      <p:ext uri="{BB962C8B-B14F-4D97-AF65-F5344CB8AC3E}">
        <p14:creationId xmlns:p14="http://schemas.microsoft.com/office/powerpoint/2010/main" val="9393364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agina interior">
    <p:spTree>
      <p:nvGrpSpPr>
        <p:cNvPr id="1" name=""/>
        <p:cNvGrpSpPr/>
        <p:nvPr/>
      </p:nvGrpSpPr>
      <p:grpSpPr>
        <a:xfrm>
          <a:off x="0" y="0"/>
          <a:ext cx="0" cy="0"/>
          <a:chOff x="0" y="0"/>
          <a:chExt cx="0" cy="0"/>
        </a:xfrm>
      </p:grpSpPr>
      <p:sp>
        <p:nvSpPr>
          <p:cNvPr id="3" name="5 Marcador de número de diapositiva"/>
          <p:cNvSpPr>
            <a:spLocks noGrp="1"/>
          </p:cNvSpPr>
          <p:nvPr>
            <p:ph type="sldNum" sz="quarter" idx="4"/>
          </p:nvPr>
        </p:nvSpPr>
        <p:spPr>
          <a:xfrm>
            <a:off x="7560711" y="7009647"/>
            <a:ext cx="2494016" cy="402652"/>
          </a:xfrm>
          <a:prstGeom prst="rect">
            <a:avLst/>
          </a:prstGeom>
        </p:spPr>
        <p:txBody>
          <a:bodyPr vert="horz" lIns="99517" tIns="49756" rIns="99517" bIns="49756" rtlCol="0" anchor="ctr"/>
          <a:lstStyle>
            <a:lvl1pPr algn="r">
              <a:defRPr sz="900">
                <a:solidFill>
                  <a:schemeClr val="tx1"/>
                </a:solidFill>
              </a:defRPr>
            </a:lvl1pPr>
          </a:lstStyle>
          <a:p>
            <a:r>
              <a:rPr lang="es-ES" dirty="0" smtClean="0">
                <a:solidFill>
                  <a:prstClr val="black"/>
                </a:solidFill>
                <a:latin typeface="Arial" pitchFamily="34" charset="0"/>
                <a:cs typeface="Arial" pitchFamily="34" charset="0"/>
              </a:rPr>
              <a:t>1 – Capítulo   </a:t>
            </a:r>
            <a:fld id="{ECCC30F6-4D9C-4408-AC20-10CC532909AB}" type="slidenum">
              <a:rPr lang="es-ES" smtClean="0">
                <a:solidFill>
                  <a:prstClr val="black"/>
                </a:solidFill>
              </a:rPr>
              <a:pPr/>
              <a:t>‹Nº›</a:t>
            </a:fld>
            <a:endParaRPr lang="es-ES" dirty="0">
              <a:solidFill>
                <a:prstClr val="black"/>
              </a:solidFill>
            </a:endParaRPr>
          </a:p>
        </p:txBody>
      </p:sp>
      <p:sp>
        <p:nvSpPr>
          <p:cNvPr id="11" name="Marcador de texto 15"/>
          <p:cNvSpPr>
            <a:spLocks noGrp="1"/>
          </p:cNvSpPr>
          <p:nvPr>
            <p:ph type="body" sz="quarter" idx="13" hasCustomPrompt="1"/>
          </p:nvPr>
        </p:nvSpPr>
        <p:spPr>
          <a:xfrm>
            <a:off x="735014" y="947466"/>
            <a:ext cx="7632000" cy="307777"/>
          </a:xfrm>
          <a:prstGeom prst="rect">
            <a:avLst/>
          </a:prstGeom>
        </p:spPr>
        <p:txBody>
          <a:bodyPr vert="horz" wrap="square" lIns="0" tIns="0" rIns="0" bIns="0">
            <a:spAutoFit/>
          </a:bodyPr>
          <a:lstStyle>
            <a:lvl1pPr marL="0" marR="0" indent="0" algn="l" defTabSz="995173" rtl="0" eaLnBrk="1" fontAlgn="auto" latinLnBrk="0" hangingPunct="1">
              <a:lnSpc>
                <a:spcPct val="100000"/>
              </a:lnSpc>
              <a:spcBef>
                <a:spcPts val="0"/>
              </a:spcBef>
              <a:spcAft>
                <a:spcPts val="0"/>
              </a:spcAft>
              <a:buClrTx/>
              <a:buSzTx/>
              <a:buFontTx/>
              <a:buNone/>
              <a:tabLst/>
              <a:defRPr sz="2000" b="0" i="0">
                <a:latin typeface="Arial"/>
                <a:cs typeface="Arial"/>
              </a:defRPr>
            </a:lvl1pPr>
          </a:lstStyle>
          <a:p>
            <a:pPr lvl="0"/>
            <a:r>
              <a:rPr lang="es-ES" dirty="0" smtClean="0">
                <a:solidFill>
                  <a:prstClr val="black"/>
                </a:solidFill>
                <a:latin typeface="Arial" pitchFamily="34" charset="0"/>
                <a:cs typeface="Arial" pitchFamily="34" charset="0"/>
              </a:rPr>
              <a:t>Subtítulo</a:t>
            </a:r>
            <a:endParaRPr lang="es-ES" dirty="0">
              <a:solidFill>
                <a:prstClr val="black"/>
              </a:solidFill>
              <a:latin typeface="Arial" pitchFamily="34" charset="0"/>
              <a:cs typeface="Arial" pitchFamily="34" charset="0"/>
            </a:endParaRPr>
          </a:p>
        </p:txBody>
      </p:sp>
      <p:sp>
        <p:nvSpPr>
          <p:cNvPr id="12" name="Marcador de texto 36"/>
          <p:cNvSpPr>
            <a:spLocks noGrp="1"/>
          </p:cNvSpPr>
          <p:nvPr>
            <p:ph type="body" sz="quarter" idx="18" hasCustomPrompt="1"/>
          </p:nvPr>
        </p:nvSpPr>
        <p:spPr>
          <a:xfrm>
            <a:off x="735013" y="541065"/>
            <a:ext cx="7632000" cy="430887"/>
          </a:xfrm>
          <a:prstGeom prst="rect">
            <a:avLst/>
          </a:prstGeom>
        </p:spPr>
        <p:txBody>
          <a:bodyPr vert="horz" wrap="square" lIns="0" tIns="0" rIns="0" bIns="0">
            <a:spAutoFit/>
          </a:bodyPr>
          <a:lstStyle>
            <a:lvl1pPr marL="0" indent="0" algn="l">
              <a:spcBef>
                <a:spcPts val="0"/>
              </a:spcBef>
              <a:buNone/>
              <a:defRPr sz="2800" b="1" baseline="0">
                <a:latin typeface="Arial"/>
                <a:cs typeface="Arial"/>
              </a:defRPr>
            </a:lvl1pPr>
            <a:lvl2pPr marL="0" indent="0" algn="l">
              <a:buNone/>
              <a:defRPr/>
            </a:lvl2pPr>
            <a:lvl3pPr marL="0" indent="0" algn="l">
              <a:buNone/>
              <a:defRPr/>
            </a:lvl3pPr>
            <a:lvl4pPr marL="0" indent="0" algn="l">
              <a:buNone/>
              <a:defRPr/>
            </a:lvl4pPr>
            <a:lvl5pPr marL="0" indent="0" algn="l">
              <a:buNone/>
              <a:defRPr/>
            </a:lvl5pPr>
          </a:lstStyle>
          <a:p>
            <a:pPr lvl="0"/>
            <a:r>
              <a:rPr lang="es-ES_tradnl" dirty="0" smtClean="0"/>
              <a:t>Título principal</a:t>
            </a:r>
          </a:p>
        </p:txBody>
      </p:sp>
    </p:spTree>
    <p:extLst>
      <p:ext uri="{BB962C8B-B14F-4D97-AF65-F5344CB8AC3E}">
        <p14:creationId xmlns:p14="http://schemas.microsoft.com/office/powerpoint/2010/main" val="15919087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o a una columna">
    <p:spTree>
      <p:nvGrpSpPr>
        <p:cNvPr id="1" name=""/>
        <p:cNvGrpSpPr/>
        <p:nvPr/>
      </p:nvGrpSpPr>
      <p:grpSpPr>
        <a:xfrm>
          <a:off x="0" y="0"/>
          <a:ext cx="0" cy="0"/>
          <a:chOff x="0" y="0"/>
          <a:chExt cx="0" cy="0"/>
        </a:xfrm>
      </p:grpSpPr>
      <p:graphicFrame>
        <p:nvGraphicFramePr>
          <p:cNvPr id="4" name="Objeto 3"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305" name="Diapositiva de think-cell" r:id="rId4" imgW="359" imgH="358" progId="TCLayout.ActiveDocument.1">
                  <p:embed/>
                </p:oleObj>
              </mc:Choice>
              <mc:Fallback>
                <p:oleObj name="Diapositiva de think-cell" r:id="rId4" imgW="359" imgH="358"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3" name="5 Marcador de número de diapositiva"/>
          <p:cNvSpPr>
            <a:spLocks noGrp="1"/>
          </p:cNvSpPr>
          <p:nvPr>
            <p:ph type="sldNum" sz="quarter" idx="4"/>
          </p:nvPr>
        </p:nvSpPr>
        <p:spPr>
          <a:xfrm>
            <a:off x="7560711" y="7009647"/>
            <a:ext cx="2494016" cy="402652"/>
          </a:xfrm>
          <a:prstGeom prst="rect">
            <a:avLst/>
          </a:prstGeom>
        </p:spPr>
        <p:txBody>
          <a:bodyPr vert="horz" lIns="99517" tIns="49756" rIns="99517" bIns="49756" rtlCol="0" anchor="ctr"/>
          <a:lstStyle>
            <a:lvl1pPr algn="r">
              <a:defRPr sz="900">
                <a:solidFill>
                  <a:schemeClr val="tx1"/>
                </a:solidFill>
              </a:defRPr>
            </a:lvl1pPr>
          </a:lstStyle>
          <a:p>
            <a:r>
              <a:rPr lang="es-ES" dirty="0" smtClean="0">
                <a:solidFill>
                  <a:prstClr val="black"/>
                </a:solidFill>
                <a:latin typeface="Arial" pitchFamily="34" charset="0"/>
                <a:cs typeface="Arial" pitchFamily="34" charset="0"/>
              </a:rPr>
              <a:t>1 – Capítulo   </a:t>
            </a:r>
            <a:fld id="{ECCC30F6-4D9C-4408-AC20-10CC532909AB}" type="slidenum">
              <a:rPr lang="es-ES" smtClean="0">
                <a:solidFill>
                  <a:prstClr val="black"/>
                </a:solidFill>
              </a:rPr>
              <a:pPr/>
              <a:t>‹Nº›</a:t>
            </a:fld>
            <a:endParaRPr lang="es-ES" dirty="0">
              <a:solidFill>
                <a:prstClr val="black"/>
              </a:solidFill>
            </a:endParaRPr>
          </a:p>
        </p:txBody>
      </p:sp>
      <p:sp>
        <p:nvSpPr>
          <p:cNvPr id="11" name="Marcador de texto 15"/>
          <p:cNvSpPr>
            <a:spLocks noGrp="1"/>
          </p:cNvSpPr>
          <p:nvPr>
            <p:ph type="body" sz="quarter" idx="13" hasCustomPrompt="1"/>
          </p:nvPr>
        </p:nvSpPr>
        <p:spPr>
          <a:xfrm>
            <a:off x="735014" y="947466"/>
            <a:ext cx="7632000" cy="307777"/>
          </a:xfrm>
          <a:prstGeom prst="rect">
            <a:avLst/>
          </a:prstGeom>
        </p:spPr>
        <p:txBody>
          <a:bodyPr vert="horz" wrap="square" lIns="0" tIns="0" rIns="0" bIns="0">
            <a:spAutoFit/>
          </a:bodyPr>
          <a:lstStyle>
            <a:lvl1pPr marL="0" marR="0" indent="0" algn="l" defTabSz="995173" rtl="0" eaLnBrk="1" fontAlgn="auto" latinLnBrk="0" hangingPunct="1">
              <a:lnSpc>
                <a:spcPct val="100000"/>
              </a:lnSpc>
              <a:spcBef>
                <a:spcPct val="20000"/>
              </a:spcBef>
              <a:spcAft>
                <a:spcPts val="0"/>
              </a:spcAft>
              <a:buClrTx/>
              <a:buSzTx/>
              <a:buFontTx/>
              <a:buNone/>
              <a:tabLst/>
              <a:defRPr sz="2000" b="0" i="0">
                <a:latin typeface="Arial"/>
                <a:cs typeface="Arial"/>
              </a:defRPr>
            </a:lvl1pPr>
          </a:lstStyle>
          <a:p>
            <a:pPr lvl="0"/>
            <a:r>
              <a:rPr lang="es-ES" dirty="0" smtClean="0">
                <a:solidFill>
                  <a:prstClr val="black"/>
                </a:solidFill>
                <a:latin typeface="Arial" pitchFamily="34" charset="0"/>
                <a:cs typeface="Arial" pitchFamily="34" charset="0"/>
              </a:rPr>
              <a:t>Ejemplo</a:t>
            </a:r>
            <a:endParaRPr lang="es-ES" dirty="0">
              <a:solidFill>
                <a:prstClr val="black"/>
              </a:solidFill>
              <a:latin typeface="Arial" pitchFamily="34" charset="0"/>
              <a:cs typeface="Arial" pitchFamily="34" charset="0"/>
            </a:endParaRPr>
          </a:p>
        </p:txBody>
      </p:sp>
      <p:sp>
        <p:nvSpPr>
          <p:cNvPr id="12" name="Marcador de texto 36"/>
          <p:cNvSpPr>
            <a:spLocks noGrp="1"/>
          </p:cNvSpPr>
          <p:nvPr>
            <p:ph type="body" sz="quarter" idx="18" hasCustomPrompt="1"/>
          </p:nvPr>
        </p:nvSpPr>
        <p:spPr>
          <a:xfrm>
            <a:off x="735013" y="541065"/>
            <a:ext cx="7632000" cy="430887"/>
          </a:xfrm>
          <a:prstGeom prst="rect">
            <a:avLst/>
          </a:prstGeom>
        </p:spPr>
        <p:txBody>
          <a:bodyPr vert="horz" wrap="square" lIns="0" tIns="0" rIns="0" bIns="0">
            <a:spAutoFit/>
          </a:bodyPr>
          <a:lstStyle>
            <a:lvl1pPr marL="0" indent="0" algn="l">
              <a:buNone/>
              <a:defRPr sz="2800" b="1" baseline="0">
                <a:latin typeface="Arial"/>
                <a:cs typeface="Arial"/>
              </a:defRPr>
            </a:lvl1pPr>
            <a:lvl2pPr marL="0" indent="0" algn="l">
              <a:buNone/>
              <a:defRPr/>
            </a:lvl2pPr>
            <a:lvl3pPr marL="0" indent="0" algn="l">
              <a:buNone/>
              <a:defRPr/>
            </a:lvl3pPr>
            <a:lvl4pPr marL="0" indent="0" algn="l">
              <a:buNone/>
              <a:defRPr/>
            </a:lvl4pPr>
            <a:lvl5pPr marL="0" indent="0" algn="l">
              <a:buNone/>
              <a:defRPr/>
            </a:lvl5pPr>
          </a:lstStyle>
          <a:p>
            <a:pPr lvl="0"/>
            <a:r>
              <a:rPr lang="es-ES_tradnl" dirty="0" smtClean="0"/>
              <a:t>Texto a una columna</a:t>
            </a:r>
          </a:p>
        </p:txBody>
      </p:sp>
      <p:sp>
        <p:nvSpPr>
          <p:cNvPr id="14" name="Marcador de texto 13"/>
          <p:cNvSpPr>
            <a:spLocks noGrp="1"/>
          </p:cNvSpPr>
          <p:nvPr>
            <p:ph type="body" sz="quarter" idx="19" hasCustomPrompt="1"/>
          </p:nvPr>
        </p:nvSpPr>
        <p:spPr>
          <a:xfrm>
            <a:off x="722314" y="2178053"/>
            <a:ext cx="9247187" cy="215444"/>
          </a:xfrm>
          <a:prstGeom prst="rect">
            <a:avLst/>
          </a:prstGeom>
        </p:spPr>
        <p:txBody>
          <a:bodyPr vert="horz" wrap="square" lIns="0" tIns="0" rIns="0" bIns="0">
            <a:spAutoFit/>
          </a:bodyPr>
          <a:lstStyle>
            <a:lvl1pPr marL="0" indent="0">
              <a:spcBef>
                <a:spcPts val="0"/>
              </a:spcBef>
              <a:buNone/>
              <a:defRPr sz="1400" b="1">
                <a:latin typeface="Arial"/>
                <a:cs typeface="Arial"/>
              </a:defRPr>
            </a:lvl1pPr>
            <a:lvl2pPr marL="497587" indent="0">
              <a:spcBef>
                <a:spcPts val="0"/>
              </a:spcBef>
              <a:buNone/>
              <a:defRPr sz="1400">
                <a:latin typeface="Arial"/>
                <a:cs typeface="Arial"/>
              </a:defRPr>
            </a:lvl2pPr>
            <a:lvl3pPr marL="995173" indent="0">
              <a:spcBef>
                <a:spcPts val="0"/>
              </a:spcBef>
              <a:buNone/>
              <a:defRPr sz="1400">
                <a:latin typeface="Arial"/>
                <a:cs typeface="Arial"/>
              </a:defRPr>
            </a:lvl3pPr>
            <a:lvl4pPr marL="1492756" indent="0">
              <a:spcBef>
                <a:spcPts val="0"/>
              </a:spcBef>
              <a:buNone/>
              <a:defRPr sz="1400">
                <a:latin typeface="Arial"/>
                <a:cs typeface="Arial"/>
              </a:defRPr>
            </a:lvl4pPr>
            <a:lvl5pPr marL="1990344" indent="0">
              <a:spcBef>
                <a:spcPts val="0"/>
              </a:spcBef>
              <a:buNone/>
              <a:defRPr sz="1400">
                <a:latin typeface="Arial"/>
                <a:cs typeface="Arial"/>
              </a:defRPr>
            </a:lvl5pPr>
          </a:lstStyle>
          <a:p>
            <a:pPr lvl="0"/>
            <a:r>
              <a:rPr lang="es-ES_tradnl" dirty="0" smtClean="0"/>
              <a:t>Título para modificar el estilo de texto del patrón</a:t>
            </a:r>
            <a:endParaRPr lang="es-ES" dirty="0"/>
          </a:p>
        </p:txBody>
      </p:sp>
      <p:sp>
        <p:nvSpPr>
          <p:cNvPr id="15" name="Marcador de texto 13"/>
          <p:cNvSpPr>
            <a:spLocks noGrp="1"/>
          </p:cNvSpPr>
          <p:nvPr>
            <p:ph type="body" sz="quarter" idx="20"/>
          </p:nvPr>
        </p:nvSpPr>
        <p:spPr>
          <a:xfrm>
            <a:off x="722314" y="2603500"/>
            <a:ext cx="9247187" cy="4308871"/>
          </a:xfrm>
          <a:prstGeom prst="rect">
            <a:avLst/>
          </a:prstGeom>
        </p:spPr>
        <p:txBody>
          <a:bodyPr vert="horz" wrap="square" lIns="0" tIns="0" rIns="0" bIns="0">
            <a:spAutoFit/>
          </a:bodyPr>
          <a:lstStyle>
            <a:lvl1pPr marL="0" indent="0">
              <a:spcBef>
                <a:spcPts val="0"/>
              </a:spcBef>
              <a:buNone/>
              <a:defRPr sz="1400">
                <a:latin typeface="Arial"/>
                <a:cs typeface="Arial"/>
              </a:defRPr>
            </a:lvl1pPr>
            <a:lvl2pPr marL="497587" indent="0">
              <a:spcBef>
                <a:spcPts val="0"/>
              </a:spcBef>
              <a:buNone/>
              <a:defRPr sz="1400">
                <a:latin typeface="Arial"/>
                <a:cs typeface="Arial"/>
              </a:defRPr>
            </a:lvl2pPr>
            <a:lvl3pPr marL="995173" indent="0">
              <a:spcBef>
                <a:spcPts val="0"/>
              </a:spcBef>
              <a:buNone/>
              <a:defRPr sz="1400">
                <a:latin typeface="Arial"/>
                <a:cs typeface="Arial"/>
              </a:defRPr>
            </a:lvl3pPr>
            <a:lvl4pPr marL="1492756" indent="0">
              <a:spcBef>
                <a:spcPts val="0"/>
              </a:spcBef>
              <a:buNone/>
              <a:defRPr sz="1400">
                <a:latin typeface="Arial"/>
                <a:cs typeface="Arial"/>
              </a:defRPr>
            </a:lvl4pPr>
            <a:lvl5pPr marL="1990344" indent="0">
              <a:spcBef>
                <a:spcPts val="0"/>
              </a:spcBef>
              <a:buNone/>
              <a:defRPr sz="1400">
                <a:latin typeface="Arial"/>
                <a:cs typeface="Arial"/>
              </a:defRPr>
            </a:lvl5pPr>
          </a:lstStyle>
          <a:p>
            <a:pPr lvl="0"/>
            <a:r>
              <a:rPr lang="es-ES_tradnl" dirty="0" smtClean="0"/>
              <a:t>Haga clic para modificar el estilo de texto del patrón</a:t>
            </a:r>
          </a:p>
          <a:p>
            <a:pPr lvl="0"/>
            <a:endParaRPr lang="es-ES_tradnl" dirty="0" smtClean="0"/>
          </a:p>
          <a:p>
            <a:pPr lvl="0">
              <a:lnSpc>
                <a:spcPct val="100000"/>
              </a:lnSpc>
              <a:defRPr/>
            </a:pPr>
            <a:r>
              <a:rPr lang="es-ES" sz="1400" kern="0" spc="0" dirty="0" smtClean="0">
                <a:solidFill>
                  <a:schemeClr val="tx1"/>
                </a:solidFill>
                <a:latin typeface="Arial"/>
                <a:cs typeface="Arial"/>
              </a:rPr>
              <a:t>Lorem ipsum dolor sit amet, consectetuer adipiscing elit. Aenean commodo ligula eget dolor. Aenean massa. Cum sociis natoque penatibus et magnis dis parturient montes, nascetur ridiculus mus. Donec quam felis, ultricies nec, pellentesque eu, pretium quis, sem. Nulla consequat massa quis enim. </a:t>
            </a:r>
          </a:p>
          <a:p>
            <a:pPr lvl="0">
              <a:lnSpc>
                <a:spcPct val="100000"/>
              </a:lnSpc>
              <a:defRPr/>
            </a:pPr>
            <a:endParaRPr lang="es-ES" sz="1400" kern="0" spc="0" dirty="0" smtClean="0">
              <a:solidFill>
                <a:schemeClr val="tx1"/>
              </a:solidFill>
              <a:latin typeface="Arial"/>
              <a:cs typeface="Arial"/>
            </a:endParaRPr>
          </a:p>
          <a:p>
            <a:pPr>
              <a:lnSpc>
                <a:spcPct val="100000"/>
              </a:lnSpc>
              <a:defRPr/>
            </a:pPr>
            <a:r>
              <a:rPr lang="es-ES" sz="1400" kern="0" spc="0" dirty="0" smtClean="0">
                <a:solidFill>
                  <a:schemeClr val="tx1"/>
                </a:solidFill>
                <a:latin typeface="Arial"/>
                <a:cs typeface="Arial"/>
              </a:rPr>
              <a:t>Nam quam nunc, blandit vel, luctus pulvinar, hendrerit id, lorem. Maecenas nec odio et ante tincidunt tempus. Donec vitae sapien ut libero venenatis faucibus. Nullam quis ante. Etiam sit amet orci eget eros faucibus tincidunt. Duis leo. Sed fringilla mauris sit amet nibh. Donec sodales sagittis magna. Sed consequat, leo eget bibendum sodales, augue velit cursus nunc. Donec pede justo, fringilla vel, aliquet nec, vulputate eget, arcu. In enim justo, rhoncus ut, imperdiet a, venenatis vitae, mauris  justo. Nullam quis ante. Etiam sit amet orci eget eros faucibus tincidunt. Duis leo. Sed fringilla mauris sit amet nibh. Donec sodales sagittis magna. Sed consequat, leo eget bibendum sodales, augue velit cursus nunc.</a:t>
            </a:r>
          </a:p>
          <a:p>
            <a:pPr lvl="0">
              <a:lnSpc>
                <a:spcPct val="100000"/>
              </a:lnSpc>
              <a:defRPr/>
            </a:pPr>
            <a:endParaRPr lang="es-ES" sz="1400" kern="0" spc="0" dirty="0" smtClean="0">
              <a:solidFill>
                <a:schemeClr val="tx1"/>
              </a:solidFill>
              <a:latin typeface="Arial"/>
              <a:cs typeface="Arial"/>
            </a:endParaRPr>
          </a:p>
          <a:p>
            <a:pPr>
              <a:lnSpc>
                <a:spcPct val="100000"/>
              </a:lnSpc>
              <a:defRPr/>
            </a:pPr>
            <a:r>
              <a:rPr lang="es-ES" sz="1400" kern="0" spc="0" dirty="0" smtClean="0">
                <a:solidFill>
                  <a:schemeClr val="tx1"/>
                </a:solidFill>
                <a:latin typeface="Arial"/>
                <a:cs typeface="Arial"/>
              </a:rPr>
              <a:t>Nullam dictum felis eu pede mollis pretium. Integer tincidunt. Cras dapibus. Vivamus elementum semper nisi. Aenean vulputate eleifend tellus. Aenean leo ligula, porttitor eu, consequat vitae, eleifend ac, enim. Aliquam lorem ante, dapibus in, viverra quis, feugiat a, tellus. Phasellus viverra nulla ut metus varius laoreet. Lorem ipsum dolor sit amet, consectetuer adipiscing elit. Aenean commodo ligula eget dolor. Aenean massa. Cum sociis natoque penatibus et magnis dis parturient montes, nascetur ridiculus mus.</a:t>
            </a:r>
          </a:p>
          <a:p>
            <a:pPr lvl="0"/>
            <a:endParaRPr lang="es-ES_tradnl" dirty="0" smtClean="0"/>
          </a:p>
        </p:txBody>
      </p:sp>
    </p:spTree>
    <p:extLst>
      <p:ext uri="{BB962C8B-B14F-4D97-AF65-F5344CB8AC3E}">
        <p14:creationId xmlns:p14="http://schemas.microsoft.com/office/powerpoint/2010/main" val="27186989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o a dos columnas">
    <p:spTree>
      <p:nvGrpSpPr>
        <p:cNvPr id="1" name=""/>
        <p:cNvGrpSpPr/>
        <p:nvPr/>
      </p:nvGrpSpPr>
      <p:grpSpPr>
        <a:xfrm>
          <a:off x="0" y="0"/>
          <a:ext cx="0" cy="0"/>
          <a:chOff x="0" y="0"/>
          <a:chExt cx="0" cy="0"/>
        </a:xfrm>
      </p:grpSpPr>
      <p:graphicFrame>
        <p:nvGraphicFramePr>
          <p:cNvPr id="2" name="Objeto 1" hidden="1"/>
          <p:cNvGraphicFramePr>
            <a:graphicFrameLocks noChangeAspect="1"/>
          </p:cNvGraphicFramePr>
          <p:nvPr userDrawn="1">
            <p:custDataLst>
              <p:tags r:id="rId2"/>
            </p:custDataLst>
            <p:extLst>
              <p:ext uri="{D42A27DB-BD31-4B8C-83A1-F6EECF244321}">
                <p14:modId xmlns:p14="http://schemas.microsoft.com/office/powerpoint/2010/main" val="2185810393"/>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4329" name="Diapositiva de think-cell" r:id="rId4" imgW="359" imgH="358" progId="TCLayout.ActiveDocument.1">
                  <p:embed/>
                </p:oleObj>
              </mc:Choice>
              <mc:Fallback>
                <p:oleObj name="Diapositiva de think-cell" r:id="rId4" imgW="359" imgH="358"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3" name="5 Marcador de número de diapositiva"/>
          <p:cNvSpPr>
            <a:spLocks noGrp="1"/>
          </p:cNvSpPr>
          <p:nvPr>
            <p:ph type="sldNum" sz="quarter" idx="4"/>
          </p:nvPr>
        </p:nvSpPr>
        <p:spPr>
          <a:xfrm>
            <a:off x="7560711" y="7009647"/>
            <a:ext cx="2494016" cy="402652"/>
          </a:xfrm>
          <a:prstGeom prst="rect">
            <a:avLst/>
          </a:prstGeom>
        </p:spPr>
        <p:txBody>
          <a:bodyPr vert="horz" lIns="99517" tIns="49756" rIns="99517" bIns="49756" rtlCol="0" anchor="ctr"/>
          <a:lstStyle>
            <a:lvl1pPr algn="r">
              <a:defRPr sz="900">
                <a:solidFill>
                  <a:schemeClr val="tx1"/>
                </a:solidFill>
              </a:defRPr>
            </a:lvl1pPr>
          </a:lstStyle>
          <a:p>
            <a:r>
              <a:rPr lang="es-ES" dirty="0" smtClean="0">
                <a:solidFill>
                  <a:prstClr val="black"/>
                </a:solidFill>
                <a:latin typeface="Arial" pitchFamily="34" charset="0"/>
                <a:cs typeface="Arial" pitchFamily="34" charset="0"/>
              </a:rPr>
              <a:t>1 – Capítulo   </a:t>
            </a:r>
            <a:fld id="{ECCC30F6-4D9C-4408-AC20-10CC532909AB}" type="slidenum">
              <a:rPr lang="es-ES" smtClean="0">
                <a:solidFill>
                  <a:prstClr val="black"/>
                </a:solidFill>
              </a:rPr>
              <a:pPr/>
              <a:t>‹Nº›</a:t>
            </a:fld>
            <a:endParaRPr lang="es-ES" dirty="0">
              <a:solidFill>
                <a:prstClr val="black"/>
              </a:solidFill>
            </a:endParaRPr>
          </a:p>
        </p:txBody>
      </p:sp>
      <p:sp>
        <p:nvSpPr>
          <p:cNvPr id="11" name="Marcador de texto 15"/>
          <p:cNvSpPr>
            <a:spLocks noGrp="1"/>
          </p:cNvSpPr>
          <p:nvPr>
            <p:ph type="body" sz="quarter" idx="13" hasCustomPrompt="1"/>
          </p:nvPr>
        </p:nvSpPr>
        <p:spPr>
          <a:xfrm>
            <a:off x="735014" y="947466"/>
            <a:ext cx="7632000" cy="307777"/>
          </a:xfrm>
          <a:prstGeom prst="rect">
            <a:avLst/>
          </a:prstGeom>
        </p:spPr>
        <p:txBody>
          <a:bodyPr vert="horz" wrap="square" lIns="0" tIns="0" rIns="0" bIns="0">
            <a:spAutoFit/>
          </a:bodyPr>
          <a:lstStyle>
            <a:lvl1pPr marL="0" marR="0" indent="0" algn="l" defTabSz="995173" rtl="0" eaLnBrk="1" fontAlgn="auto" latinLnBrk="0" hangingPunct="1">
              <a:lnSpc>
                <a:spcPct val="100000"/>
              </a:lnSpc>
              <a:spcBef>
                <a:spcPct val="20000"/>
              </a:spcBef>
              <a:spcAft>
                <a:spcPts val="0"/>
              </a:spcAft>
              <a:buClrTx/>
              <a:buSzTx/>
              <a:buFontTx/>
              <a:buNone/>
              <a:tabLst/>
              <a:defRPr sz="2000" b="0" i="0">
                <a:latin typeface="Arial"/>
                <a:cs typeface="Arial"/>
              </a:defRPr>
            </a:lvl1pPr>
          </a:lstStyle>
          <a:p>
            <a:pPr lvl="0"/>
            <a:r>
              <a:rPr lang="es-ES" dirty="0" smtClean="0">
                <a:solidFill>
                  <a:prstClr val="black"/>
                </a:solidFill>
                <a:latin typeface="Arial" pitchFamily="34" charset="0"/>
                <a:cs typeface="Arial" pitchFamily="34" charset="0"/>
              </a:rPr>
              <a:t>Ejemplo</a:t>
            </a:r>
            <a:endParaRPr lang="es-ES" dirty="0">
              <a:solidFill>
                <a:prstClr val="black"/>
              </a:solidFill>
              <a:latin typeface="Arial" pitchFamily="34" charset="0"/>
              <a:cs typeface="Arial" pitchFamily="34" charset="0"/>
            </a:endParaRPr>
          </a:p>
        </p:txBody>
      </p:sp>
      <p:sp>
        <p:nvSpPr>
          <p:cNvPr id="12" name="Marcador de texto 36"/>
          <p:cNvSpPr>
            <a:spLocks noGrp="1"/>
          </p:cNvSpPr>
          <p:nvPr>
            <p:ph type="body" sz="quarter" idx="18" hasCustomPrompt="1"/>
          </p:nvPr>
        </p:nvSpPr>
        <p:spPr>
          <a:xfrm>
            <a:off x="735013" y="541065"/>
            <a:ext cx="7632000" cy="430887"/>
          </a:xfrm>
          <a:prstGeom prst="rect">
            <a:avLst/>
          </a:prstGeom>
        </p:spPr>
        <p:txBody>
          <a:bodyPr vert="horz" wrap="square" lIns="0" tIns="0" rIns="0" bIns="0">
            <a:spAutoFit/>
          </a:bodyPr>
          <a:lstStyle>
            <a:lvl1pPr marL="0" indent="0" algn="l">
              <a:buNone/>
              <a:defRPr sz="2800" b="1" baseline="0">
                <a:latin typeface="Arial"/>
                <a:cs typeface="Arial"/>
              </a:defRPr>
            </a:lvl1pPr>
            <a:lvl2pPr marL="0" indent="0" algn="l">
              <a:buNone/>
              <a:defRPr/>
            </a:lvl2pPr>
            <a:lvl3pPr marL="0" indent="0" algn="l">
              <a:buNone/>
              <a:defRPr/>
            </a:lvl3pPr>
            <a:lvl4pPr marL="0" indent="0" algn="l">
              <a:buNone/>
              <a:defRPr/>
            </a:lvl4pPr>
            <a:lvl5pPr marL="0" indent="0" algn="l">
              <a:buNone/>
              <a:defRPr/>
            </a:lvl5pPr>
          </a:lstStyle>
          <a:p>
            <a:pPr lvl="0"/>
            <a:r>
              <a:rPr lang="es-ES_tradnl" dirty="0" smtClean="0"/>
              <a:t>Texto a dos columnas</a:t>
            </a:r>
          </a:p>
        </p:txBody>
      </p:sp>
      <p:sp>
        <p:nvSpPr>
          <p:cNvPr id="14" name="Marcador de texto 13"/>
          <p:cNvSpPr>
            <a:spLocks noGrp="1"/>
          </p:cNvSpPr>
          <p:nvPr>
            <p:ph type="body" sz="quarter" idx="19" hasCustomPrompt="1"/>
          </p:nvPr>
        </p:nvSpPr>
        <p:spPr>
          <a:xfrm>
            <a:off x="722315" y="2178053"/>
            <a:ext cx="4402137" cy="215444"/>
          </a:xfrm>
          <a:prstGeom prst="rect">
            <a:avLst/>
          </a:prstGeom>
        </p:spPr>
        <p:txBody>
          <a:bodyPr vert="horz" wrap="square" lIns="0" tIns="0" rIns="0" bIns="0">
            <a:spAutoFit/>
          </a:bodyPr>
          <a:lstStyle>
            <a:lvl1pPr marL="0" indent="0">
              <a:spcBef>
                <a:spcPts val="0"/>
              </a:spcBef>
              <a:buNone/>
              <a:defRPr sz="1400" b="1">
                <a:latin typeface="Arial"/>
                <a:cs typeface="Arial"/>
              </a:defRPr>
            </a:lvl1pPr>
            <a:lvl2pPr marL="497587" indent="0">
              <a:spcBef>
                <a:spcPts val="0"/>
              </a:spcBef>
              <a:buNone/>
              <a:defRPr sz="1400">
                <a:latin typeface="Arial"/>
                <a:cs typeface="Arial"/>
              </a:defRPr>
            </a:lvl2pPr>
            <a:lvl3pPr marL="995173" indent="0">
              <a:spcBef>
                <a:spcPts val="0"/>
              </a:spcBef>
              <a:buNone/>
              <a:defRPr sz="1400">
                <a:latin typeface="Arial"/>
                <a:cs typeface="Arial"/>
              </a:defRPr>
            </a:lvl3pPr>
            <a:lvl4pPr marL="1492756" indent="0">
              <a:spcBef>
                <a:spcPts val="0"/>
              </a:spcBef>
              <a:buNone/>
              <a:defRPr sz="1400">
                <a:latin typeface="Arial"/>
                <a:cs typeface="Arial"/>
              </a:defRPr>
            </a:lvl4pPr>
            <a:lvl5pPr marL="1990344" indent="0">
              <a:spcBef>
                <a:spcPts val="0"/>
              </a:spcBef>
              <a:buNone/>
              <a:defRPr sz="1400">
                <a:latin typeface="Arial"/>
                <a:cs typeface="Arial"/>
              </a:defRPr>
            </a:lvl5pPr>
          </a:lstStyle>
          <a:p>
            <a:pPr lvl="0"/>
            <a:r>
              <a:rPr lang="es-ES_tradnl" dirty="0" smtClean="0"/>
              <a:t>Título para modificar el estilo de texto del patrón</a:t>
            </a:r>
            <a:endParaRPr lang="es-ES" dirty="0"/>
          </a:p>
        </p:txBody>
      </p:sp>
      <p:sp>
        <p:nvSpPr>
          <p:cNvPr id="15" name="Marcador de texto 13"/>
          <p:cNvSpPr>
            <a:spLocks noGrp="1"/>
          </p:cNvSpPr>
          <p:nvPr>
            <p:ph type="body" sz="quarter" idx="20"/>
          </p:nvPr>
        </p:nvSpPr>
        <p:spPr>
          <a:xfrm>
            <a:off x="722313" y="2603502"/>
            <a:ext cx="4402801" cy="1723549"/>
          </a:xfrm>
          <a:prstGeom prst="rect">
            <a:avLst/>
          </a:prstGeom>
        </p:spPr>
        <p:txBody>
          <a:bodyPr vert="horz" wrap="square" lIns="0" tIns="0" rIns="0" bIns="0">
            <a:spAutoFit/>
          </a:bodyPr>
          <a:lstStyle>
            <a:lvl1pPr marL="0" indent="0">
              <a:spcBef>
                <a:spcPts val="0"/>
              </a:spcBef>
              <a:buNone/>
              <a:defRPr sz="1400">
                <a:latin typeface="Arial"/>
                <a:cs typeface="Arial"/>
              </a:defRPr>
            </a:lvl1pPr>
            <a:lvl2pPr marL="497587" indent="0">
              <a:spcBef>
                <a:spcPts val="0"/>
              </a:spcBef>
              <a:buNone/>
              <a:defRPr sz="1400">
                <a:latin typeface="Arial"/>
                <a:cs typeface="Arial"/>
              </a:defRPr>
            </a:lvl2pPr>
            <a:lvl3pPr marL="995173" indent="0">
              <a:spcBef>
                <a:spcPts val="0"/>
              </a:spcBef>
              <a:buNone/>
              <a:defRPr sz="1400">
                <a:latin typeface="Arial"/>
                <a:cs typeface="Arial"/>
              </a:defRPr>
            </a:lvl3pPr>
            <a:lvl4pPr marL="1492756" indent="0">
              <a:spcBef>
                <a:spcPts val="0"/>
              </a:spcBef>
              <a:buNone/>
              <a:defRPr sz="1400">
                <a:latin typeface="Arial"/>
                <a:cs typeface="Arial"/>
              </a:defRPr>
            </a:lvl4pPr>
            <a:lvl5pPr marL="1990344" indent="0">
              <a:spcBef>
                <a:spcPts val="0"/>
              </a:spcBef>
              <a:buNone/>
              <a:defRPr sz="1400">
                <a:latin typeface="Arial"/>
                <a:cs typeface="Arial"/>
              </a:defRPr>
            </a:lvl5pPr>
          </a:lstStyle>
          <a:p>
            <a:pPr lvl="0"/>
            <a:r>
              <a:rPr lang="es-ES_tradnl" dirty="0" smtClean="0"/>
              <a:t>Haga clic para modificar el estilo de texto del patrón</a:t>
            </a:r>
          </a:p>
          <a:p>
            <a:pPr lvl="0"/>
            <a:endParaRPr lang="es-ES_tradnl" dirty="0" smtClean="0"/>
          </a:p>
          <a:p>
            <a:pPr lvl="0">
              <a:lnSpc>
                <a:spcPct val="100000"/>
              </a:lnSpc>
              <a:defRPr/>
            </a:pPr>
            <a:r>
              <a:rPr lang="es-ES" sz="1400" kern="0" spc="0" dirty="0" smtClean="0">
                <a:solidFill>
                  <a:schemeClr val="tx1"/>
                </a:solidFill>
                <a:latin typeface="Arial"/>
                <a:cs typeface="Arial"/>
              </a:rPr>
              <a:t>Lorem ipsum dolor sit amet, consectetuer adipiscing elit. Aenean commodo ligula eget dolor. Aenean massa. Cum sociis natoque penatibus et magnis dis parturient montes, nascetur ridiculus mus. Donec quam felis, ultricies nec, pellentesque eu, pretium quis, sem. Nulla consequat massa quis enim. </a:t>
            </a:r>
            <a:endParaRPr lang="es-ES_tradnl" dirty="0" smtClean="0"/>
          </a:p>
        </p:txBody>
      </p:sp>
      <p:sp>
        <p:nvSpPr>
          <p:cNvPr id="16" name="Marcador de texto 13"/>
          <p:cNvSpPr>
            <a:spLocks noGrp="1"/>
          </p:cNvSpPr>
          <p:nvPr>
            <p:ph type="body" sz="quarter" idx="21" hasCustomPrompt="1"/>
          </p:nvPr>
        </p:nvSpPr>
        <p:spPr>
          <a:xfrm>
            <a:off x="5595941" y="2178053"/>
            <a:ext cx="4402137" cy="215444"/>
          </a:xfrm>
          <a:prstGeom prst="rect">
            <a:avLst/>
          </a:prstGeom>
        </p:spPr>
        <p:txBody>
          <a:bodyPr vert="horz" wrap="square" lIns="0" tIns="0" rIns="0" bIns="0">
            <a:spAutoFit/>
          </a:bodyPr>
          <a:lstStyle>
            <a:lvl1pPr marL="0" indent="0">
              <a:spcBef>
                <a:spcPts val="0"/>
              </a:spcBef>
              <a:buNone/>
              <a:defRPr sz="1400" b="1">
                <a:latin typeface="Arial"/>
                <a:cs typeface="Arial"/>
              </a:defRPr>
            </a:lvl1pPr>
            <a:lvl2pPr marL="497587" indent="0">
              <a:spcBef>
                <a:spcPts val="0"/>
              </a:spcBef>
              <a:buNone/>
              <a:defRPr sz="1400">
                <a:latin typeface="Arial"/>
                <a:cs typeface="Arial"/>
              </a:defRPr>
            </a:lvl2pPr>
            <a:lvl3pPr marL="995173" indent="0">
              <a:spcBef>
                <a:spcPts val="0"/>
              </a:spcBef>
              <a:buNone/>
              <a:defRPr sz="1400">
                <a:latin typeface="Arial"/>
                <a:cs typeface="Arial"/>
              </a:defRPr>
            </a:lvl3pPr>
            <a:lvl4pPr marL="1492756" indent="0">
              <a:spcBef>
                <a:spcPts val="0"/>
              </a:spcBef>
              <a:buNone/>
              <a:defRPr sz="1400">
                <a:latin typeface="Arial"/>
                <a:cs typeface="Arial"/>
              </a:defRPr>
            </a:lvl4pPr>
            <a:lvl5pPr marL="1990344" indent="0">
              <a:spcBef>
                <a:spcPts val="0"/>
              </a:spcBef>
              <a:buNone/>
              <a:defRPr sz="1400">
                <a:latin typeface="Arial"/>
                <a:cs typeface="Arial"/>
              </a:defRPr>
            </a:lvl5pPr>
          </a:lstStyle>
          <a:p>
            <a:pPr lvl="0"/>
            <a:r>
              <a:rPr lang="es-ES_tradnl" dirty="0" smtClean="0"/>
              <a:t>Título para modificar el estilo de texto del patrón</a:t>
            </a:r>
            <a:endParaRPr lang="es-ES" dirty="0"/>
          </a:p>
        </p:txBody>
      </p:sp>
      <p:sp>
        <p:nvSpPr>
          <p:cNvPr id="17" name="Marcador de texto 13"/>
          <p:cNvSpPr>
            <a:spLocks noGrp="1"/>
          </p:cNvSpPr>
          <p:nvPr>
            <p:ph type="body" sz="quarter" idx="22"/>
          </p:nvPr>
        </p:nvSpPr>
        <p:spPr>
          <a:xfrm>
            <a:off x="5595939" y="2603502"/>
            <a:ext cx="4402801" cy="1723549"/>
          </a:xfrm>
          <a:prstGeom prst="rect">
            <a:avLst/>
          </a:prstGeom>
        </p:spPr>
        <p:txBody>
          <a:bodyPr vert="horz" wrap="square" lIns="0" tIns="0" rIns="0" bIns="0">
            <a:spAutoFit/>
          </a:bodyPr>
          <a:lstStyle>
            <a:lvl1pPr marL="0" indent="0">
              <a:spcBef>
                <a:spcPts val="0"/>
              </a:spcBef>
              <a:buNone/>
              <a:defRPr sz="1400">
                <a:latin typeface="Arial"/>
                <a:cs typeface="Arial"/>
              </a:defRPr>
            </a:lvl1pPr>
            <a:lvl2pPr marL="497587" indent="0">
              <a:spcBef>
                <a:spcPts val="0"/>
              </a:spcBef>
              <a:buNone/>
              <a:defRPr sz="1400">
                <a:latin typeface="Arial"/>
                <a:cs typeface="Arial"/>
              </a:defRPr>
            </a:lvl2pPr>
            <a:lvl3pPr marL="995173" indent="0">
              <a:spcBef>
                <a:spcPts val="0"/>
              </a:spcBef>
              <a:buNone/>
              <a:defRPr sz="1400">
                <a:latin typeface="Arial"/>
                <a:cs typeface="Arial"/>
              </a:defRPr>
            </a:lvl3pPr>
            <a:lvl4pPr marL="1492756" indent="0">
              <a:spcBef>
                <a:spcPts val="0"/>
              </a:spcBef>
              <a:buNone/>
              <a:defRPr sz="1400">
                <a:latin typeface="Arial"/>
                <a:cs typeface="Arial"/>
              </a:defRPr>
            </a:lvl4pPr>
            <a:lvl5pPr marL="1990344" indent="0">
              <a:spcBef>
                <a:spcPts val="0"/>
              </a:spcBef>
              <a:buNone/>
              <a:defRPr sz="1400">
                <a:latin typeface="Arial"/>
                <a:cs typeface="Arial"/>
              </a:defRPr>
            </a:lvl5pPr>
          </a:lstStyle>
          <a:p>
            <a:pPr lvl="0"/>
            <a:r>
              <a:rPr lang="es-ES_tradnl" dirty="0" smtClean="0"/>
              <a:t>Haga clic para modificar el estilo de texto del patrón</a:t>
            </a:r>
          </a:p>
          <a:p>
            <a:pPr lvl="0"/>
            <a:endParaRPr lang="es-ES_tradnl" dirty="0" smtClean="0"/>
          </a:p>
          <a:p>
            <a:pPr lvl="0">
              <a:lnSpc>
                <a:spcPct val="100000"/>
              </a:lnSpc>
              <a:defRPr/>
            </a:pPr>
            <a:r>
              <a:rPr lang="es-ES" sz="1400" kern="0" spc="0" dirty="0" smtClean="0">
                <a:solidFill>
                  <a:schemeClr val="tx1"/>
                </a:solidFill>
                <a:latin typeface="Arial"/>
                <a:cs typeface="Arial"/>
              </a:rPr>
              <a:t>Lorem ipsum dolor sit amet, consectetuer adipiscing elit. Aenean commodo ligula eget dolor. Aenean massa. Cum sociis natoque penatibus et magnis dis parturient montes, nascetur ridiculus mus. Donec quam felis, ultricies nec, pellentesque eu, pretium quis, sem. Nulla consequat massa quis enim. </a:t>
            </a:r>
            <a:endParaRPr lang="es-ES_tradnl" dirty="0" smtClean="0"/>
          </a:p>
        </p:txBody>
      </p:sp>
    </p:spTree>
    <p:extLst>
      <p:ext uri="{BB962C8B-B14F-4D97-AF65-F5344CB8AC3E}">
        <p14:creationId xmlns:p14="http://schemas.microsoft.com/office/powerpoint/2010/main" val="30183361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exto a tres columnas">
    <p:spTree>
      <p:nvGrpSpPr>
        <p:cNvPr id="1" name=""/>
        <p:cNvGrpSpPr/>
        <p:nvPr/>
      </p:nvGrpSpPr>
      <p:grpSpPr>
        <a:xfrm>
          <a:off x="0" y="0"/>
          <a:ext cx="0" cy="0"/>
          <a:chOff x="0" y="0"/>
          <a:chExt cx="0" cy="0"/>
        </a:xfrm>
      </p:grpSpPr>
      <p:sp>
        <p:nvSpPr>
          <p:cNvPr id="3" name="5 Marcador de número de diapositiva"/>
          <p:cNvSpPr>
            <a:spLocks noGrp="1"/>
          </p:cNvSpPr>
          <p:nvPr>
            <p:ph type="sldNum" sz="quarter" idx="4"/>
          </p:nvPr>
        </p:nvSpPr>
        <p:spPr>
          <a:xfrm>
            <a:off x="7560711" y="7009647"/>
            <a:ext cx="2494016" cy="402652"/>
          </a:xfrm>
          <a:prstGeom prst="rect">
            <a:avLst/>
          </a:prstGeom>
        </p:spPr>
        <p:txBody>
          <a:bodyPr vert="horz" lIns="99517" tIns="49756" rIns="99517" bIns="49756" rtlCol="0" anchor="ctr"/>
          <a:lstStyle>
            <a:lvl1pPr algn="r">
              <a:defRPr sz="900">
                <a:solidFill>
                  <a:schemeClr val="tx1"/>
                </a:solidFill>
              </a:defRPr>
            </a:lvl1pPr>
          </a:lstStyle>
          <a:p>
            <a:r>
              <a:rPr lang="es-ES" dirty="0" smtClean="0">
                <a:solidFill>
                  <a:prstClr val="black"/>
                </a:solidFill>
                <a:latin typeface="Arial" pitchFamily="34" charset="0"/>
                <a:cs typeface="Arial" pitchFamily="34" charset="0"/>
              </a:rPr>
              <a:t>1 – Capítulo   </a:t>
            </a:r>
            <a:fld id="{ECCC30F6-4D9C-4408-AC20-10CC532909AB}" type="slidenum">
              <a:rPr lang="es-ES" smtClean="0">
                <a:solidFill>
                  <a:prstClr val="black"/>
                </a:solidFill>
              </a:rPr>
              <a:pPr/>
              <a:t>‹Nº›</a:t>
            </a:fld>
            <a:endParaRPr lang="es-ES" dirty="0">
              <a:solidFill>
                <a:prstClr val="black"/>
              </a:solidFill>
            </a:endParaRPr>
          </a:p>
        </p:txBody>
      </p:sp>
      <p:sp>
        <p:nvSpPr>
          <p:cNvPr id="11" name="Marcador de texto 15"/>
          <p:cNvSpPr>
            <a:spLocks noGrp="1"/>
          </p:cNvSpPr>
          <p:nvPr>
            <p:ph type="body" sz="quarter" idx="13" hasCustomPrompt="1"/>
          </p:nvPr>
        </p:nvSpPr>
        <p:spPr>
          <a:xfrm>
            <a:off x="735014" y="947466"/>
            <a:ext cx="7632000" cy="307777"/>
          </a:xfrm>
          <a:prstGeom prst="rect">
            <a:avLst/>
          </a:prstGeom>
        </p:spPr>
        <p:txBody>
          <a:bodyPr vert="horz" wrap="square" lIns="0" tIns="0" rIns="0" bIns="0">
            <a:spAutoFit/>
          </a:bodyPr>
          <a:lstStyle>
            <a:lvl1pPr marL="0" marR="0" indent="0" algn="l" defTabSz="995173" rtl="0" eaLnBrk="1" fontAlgn="auto" latinLnBrk="0" hangingPunct="1">
              <a:lnSpc>
                <a:spcPct val="100000"/>
              </a:lnSpc>
              <a:spcBef>
                <a:spcPct val="20000"/>
              </a:spcBef>
              <a:spcAft>
                <a:spcPts val="0"/>
              </a:spcAft>
              <a:buClrTx/>
              <a:buSzTx/>
              <a:buFontTx/>
              <a:buNone/>
              <a:tabLst/>
              <a:defRPr sz="2000" b="0" i="0">
                <a:latin typeface="Arial"/>
                <a:cs typeface="Arial"/>
              </a:defRPr>
            </a:lvl1pPr>
          </a:lstStyle>
          <a:p>
            <a:pPr lvl="0"/>
            <a:r>
              <a:rPr lang="es-ES" dirty="0" smtClean="0">
                <a:solidFill>
                  <a:prstClr val="black"/>
                </a:solidFill>
                <a:latin typeface="Arial" pitchFamily="34" charset="0"/>
                <a:cs typeface="Arial" pitchFamily="34" charset="0"/>
              </a:rPr>
              <a:t>Ejemplo</a:t>
            </a:r>
            <a:endParaRPr lang="es-ES" dirty="0">
              <a:solidFill>
                <a:prstClr val="black"/>
              </a:solidFill>
              <a:latin typeface="Arial" pitchFamily="34" charset="0"/>
              <a:cs typeface="Arial" pitchFamily="34" charset="0"/>
            </a:endParaRPr>
          </a:p>
        </p:txBody>
      </p:sp>
      <p:sp>
        <p:nvSpPr>
          <p:cNvPr id="12" name="Marcador de texto 36"/>
          <p:cNvSpPr>
            <a:spLocks noGrp="1"/>
          </p:cNvSpPr>
          <p:nvPr>
            <p:ph type="body" sz="quarter" idx="18" hasCustomPrompt="1"/>
          </p:nvPr>
        </p:nvSpPr>
        <p:spPr>
          <a:xfrm>
            <a:off x="735013" y="541065"/>
            <a:ext cx="7632000" cy="430887"/>
          </a:xfrm>
          <a:prstGeom prst="rect">
            <a:avLst/>
          </a:prstGeom>
        </p:spPr>
        <p:txBody>
          <a:bodyPr vert="horz" wrap="square" lIns="0" tIns="0" rIns="0" bIns="0">
            <a:spAutoFit/>
          </a:bodyPr>
          <a:lstStyle>
            <a:lvl1pPr marL="0" indent="0" algn="l">
              <a:buNone/>
              <a:defRPr sz="2800" b="1" baseline="0">
                <a:latin typeface="Arial"/>
                <a:cs typeface="Arial"/>
              </a:defRPr>
            </a:lvl1pPr>
            <a:lvl2pPr marL="0" indent="0" algn="l">
              <a:buNone/>
              <a:defRPr/>
            </a:lvl2pPr>
            <a:lvl3pPr marL="0" indent="0" algn="l">
              <a:buNone/>
              <a:defRPr/>
            </a:lvl3pPr>
            <a:lvl4pPr marL="0" indent="0" algn="l">
              <a:buNone/>
              <a:defRPr/>
            </a:lvl4pPr>
            <a:lvl5pPr marL="0" indent="0" algn="l">
              <a:buNone/>
              <a:defRPr/>
            </a:lvl5pPr>
          </a:lstStyle>
          <a:p>
            <a:pPr lvl="0"/>
            <a:r>
              <a:rPr lang="es-ES_tradnl" dirty="0" smtClean="0"/>
              <a:t>Texto a tres columnas</a:t>
            </a:r>
          </a:p>
        </p:txBody>
      </p:sp>
      <p:sp>
        <p:nvSpPr>
          <p:cNvPr id="9" name="Marcador de texto 13"/>
          <p:cNvSpPr>
            <a:spLocks noGrp="1"/>
          </p:cNvSpPr>
          <p:nvPr>
            <p:ph type="body" sz="quarter" idx="21" hasCustomPrompt="1"/>
          </p:nvPr>
        </p:nvSpPr>
        <p:spPr>
          <a:xfrm>
            <a:off x="722315" y="2178051"/>
            <a:ext cx="2880000" cy="430887"/>
          </a:xfrm>
          <a:prstGeom prst="rect">
            <a:avLst/>
          </a:prstGeom>
        </p:spPr>
        <p:txBody>
          <a:bodyPr vert="horz" wrap="square" lIns="0" tIns="0" rIns="0" bIns="0">
            <a:spAutoFit/>
          </a:bodyPr>
          <a:lstStyle>
            <a:lvl1pPr marL="0" indent="0">
              <a:spcBef>
                <a:spcPts val="0"/>
              </a:spcBef>
              <a:buNone/>
              <a:defRPr sz="1400" b="1" baseline="0">
                <a:latin typeface="Arial"/>
                <a:cs typeface="Arial"/>
              </a:defRPr>
            </a:lvl1pPr>
            <a:lvl2pPr marL="497587" indent="0">
              <a:spcBef>
                <a:spcPts val="0"/>
              </a:spcBef>
              <a:buNone/>
              <a:defRPr sz="1400">
                <a:latin typeface="Arial"/>
                <a:cs typeface="Arial"/>
              </a:defRPr>
            </a:lvl2pPr>
            <a:lvl3pPr marL="995173" indent="0">
              <a:spcBef>
                <a:spcPts val="0"/>
              </a:spcBef>
              <a:buNone/>
              <a:defRPr sz="1400">
                <a:latin typeface="Arial"/>
                <a:cs typeface="Arial"/>
              </a:defRPr>
            </a:lvl3pPr>
            <a:lvl4pPr marL="1492756" indent="0">
              <a:spcBef>
                <a:spcPts val="0"/>
              </a:spcBef>
              <a:buNone/>
              <a:defRPr sz="1400">
                <a:latin typeface="Arial"/>
                <a:cs typeface="Arial"/>
              </a:defRPr>
            </a:lvl4pPr>
            <a:lvl5pPr marL="1990344" indent="0">
              <a:spcBef>
                <a:spcPts val="0"/>
              </a:spcBef>
              <a:buNone/>
              <a:defRPr sz="1400">
                <a:latin typeface="Arial"/>
                <a:cs typeface="Arial"/>
              </a:defRPr>
            </a:lvl5pPr>
          </a:lstStyle>
          <a:p>
            <a:pPr lvl="0"/>
            <a:r>
              <a:rPr lang="es-ES_tradnl" dirty="0" smtClean="0"/>
              <a:t>Título dos líneas, para modificar el estilo de texto del patrón</a:t>
            </a:r>
            <a:endParaRPr lang="es-ES" dirty="0"/>
          </a:p>
        </p:txBody>
      </p:sp>
      <p:sp>
        <p:nvSpPr>
          <p:cNvPr id="10" name="Marcador de texto 13"/>
          <p:cNvSpPr>
            <a:spLocks noGrp="1"/>
          </p:cNvSpPr>
          <p:nvPr>
            <p:ph type="body" sz="quarter" idx="22"/>
          </p:nvPr>
        </p:nvSpPr>
        <p:spPr>
          <a:xfrm>
            <a:off x="722316" y="2819404"/>
            <a:ext cx="2880000" cy="2585323"/>
          </a:xfrm>
          <a:prstGeom prst="rect">
            <a:avLst/>
          </a:prstGeom>
        </p:spPr>
        <p:txBody>
          <a:bodyPr vert="horz" wrap="square" lIns="0" tIns="0" rIns="0" bIns="0">
            <a:spAutoFit/>
          </a:bodyPr>
          <a:lstStyle>
            <a:lvl1pPr marL="0" indent="0">
              <a:lnSpc>
                <a:spcPct val="100000"/>
              </a:lnSpc>
              <a:spcBef>
                <a:spcPts val="0"/>
              </a:spcBef>
              <a:buNone/>
              <a:defRPr sz="1400">
                <a:latin typeface="Arial"/>
                <a:cs typeface="Arial"/>
              </a:defRPr>
            </a:lvl1pPr>
            <a:lvl2pPr marL="497587" indent="0">
              <a:spcBef>
                <a:spcPts val="0"/>
              </a:spcBef>
              <a:buNone/>
              <a:defRPr sz="1400">
                <a:latin typeface="Arial"/>
                <a:cs typeface="Arial"/>
              </a:defRPr>
            </a:lvl2pPr>
            <a:lvl3pPr marL="995173" indent="0">
              <a:spcBef>
                <a:spcPts val="0"/>
              </a:spcBef>
              <a:buNone/>
              <a:defRPr sz="1400">
                <a:latin typeface="Arial"/>
                <a:cs typeface="Arial"/>
              </a:defRPr>
            </a:lvl3pPr>
            <a:lvl4pPr marL="1492756" indent="0">
              <a:spcBef>
                <a:spcPts val="0"/>
              </a:spcBef>
              <a:buNone/>
              <a:defRPr sz="1400">
                <a:latin typeface="Arial"/>
                <a:cs typeface="Arial"/>
              </a:defRPr>
            </a:lvl4pPr>
            <a:lvl5pPr marL="1990344" indent="0">
              <a:spcBef>
                <a:spcPts val="0"/>
              </a:spcBef>
              <a:buNone/>
              <a:defRPr sz="1400">
                <a:latin typeface="Arial"/>
                <a:cs typeface="Arial"/>
              </a:defRPr>
            </a:lvl5pPr>
          </a:lstStyle>
          <a:p>
            <a:pPr lvl="0"/>
            <a:r>
              <a:rPr lang="es-ES_tradnl" dirty="0" smtClean="0"/>
              <a:t>Haga clic para modificar el estilo de texto del patrón</a:t>
            </a:r>
          </a:p>
          <a:p>
            <a:pPr lvl="0"/>
            <a:endParaRPr lang="es-ES_tradnl" dirty="0" smtClean="0"/>
          </a:p>
          <a:p>
            <a:pPr lvl="0">
              <a:lnSpc>
                <a:spcPct val="100000"/>
              </a:lnSpc>
              <a:defRPr/>
            </a:pPr>
            <a:r>
              <a:rPr lang="es-ES" sz="1400" kern="0" spc="0" dirty="0" smtClean="0">
                <a:solidFill>
                  <a:schemeClr val="tx1"/>
                </a:solidFill>
                <a:latin typeface="Arial"/>
                <a:cs typeface="Arial"/>
              </a:rPr>
              <a:t>Lorem ipsum dolor sit amet, consectetuer adipiscing elit. Aenean commodo ligula eget dolor. Aenean massa. Cum sociis natoque penatibus et magnis dis parturient montes, nascetur ridiculus mus. Donec quam felis, ultricies nec, pellentesque eu, pretium quis, sem. Nulla consequat massa quis enim. </a:t>
            </a:r>
            <a:endParaRPr lang="es-ES_tradnl" dirty="0" smtClean="0"/>
          </a:p>
        </p:txBody>
      </p:sp>
      <p:sp>
        <p:nvSpPr>
          <p:cNvPr id="19" name="Marcador de texto 13"/>
          <p:cNvSpPr>
            <a:spLocks noGrp="1"/>
          </p:cNvSpPr>
          <p:nvPr>
            <p:ph type="body" sz="quarter" idx="23" hasCustomPrompt="1"/>
          </p:nvPr>
        </p:nvSpPr>
        <p:spPr>
          <a:xfrm>
            <a:off x="3905906" y="2178051"/>
            <a:ext cx="2880000" cy="430887"/>
          </a:xfrm>
          <a:prstGeom prst="rect">
            <a:avLst/>
          </a:prstGeom>
        </p:spPr>
        <p:txBody>
          <a:bodyPr vert="horz" wrap="square" lIns="0" tIns="0" rIns="0" bIns="0">
            <a:spAutoFit/>
          </a:bodyPr>
          <a:lstStyle>
            <a:lvl1pPr marL="0" indent="0">
              <a:spcBef>
                <a:spcPts val="0"/>
              </a:spcBef>
              <a:buNone/>
              <a:defRPr sz="1400" b="1" baseline="0">
                <a:latin typeface="Arial"/>
                <a:cs typeface="Arial"/>
              </a:defRPr>
            </a:lvl1pPr>
            <a:lvl2pPr marL="497587" indent="0">
              <a:spcBef>
                <a:spcPts val="0"/>
              </a:spcBef>
              <a:buNone/>
              <a:defRPr sz="1400">
                <a:latin typeface="Arial"/>
                <a:cs typeface="Arial"/>
              </a:defRPr>
            </a:lvl2pPr>
            <a:lvl3pPr marL="995173" indent="0">
              <a:spcBef>
                <a:spcPts val="0"/>
              </a:spcBef>
              <a:buNone/>
              <a:defRPr sz="1400">
                <a:latin typeface="Arial"/>
                <a:cs typeface="Arial"/>
              </a:defRPr>
            </a:lvl3pPr>
            <a:lvl4pPr marL="1492756" indent="0">
              <a:spcBef>
                <a:spcPts val="0"/>
              </a:spcBef>
              <a:buNone/>
              <a:defRPr sz="1400">
                <a:latin typeface="Arial"/>
                <a:cs typeface="Arial"/>
              </a:defRPr>
            </a:lvl4pPr>
            <a:lvl5pPr marL="1990344" indent="0">
              <a:spcBef>
                <a:spcPts val="0"/>
              </a:spcBef>
              <a:buNone/>
              <a:defRPr sz="1400">
                <a:latin typeface="Arial"/>
                <a:cs typeface="Arial"/>
              </a:defRPr>
            </a:lvl5pPr>
          </a:lstStyle>
          <a:p>
            <a:pPr lvl="0"/>
            <a:r>
              <a:rPr lang="es-ES_tradnl" dirty="0" smtClean="0"/>
              <a:t>Título dos líneas, para modificar el estilo de texto del patrón</a:t>
            </a:r>
            <a:endParaRPr lang="es-ES" dirty="0"/>
          </a:p>
        </p:txBody>
      </p:sp>
      <p:sp>
        <p:nvSpPr>
          <p:cNvPr id="20" name="Marcador de texto 13"/>
          <p:cNvSpPr>
            <a:spLocks noGrp="1"/>
          </p:cNvSpPr>
          <p:nvPr>
            <p:ph type="body" sz="quarter" idx="24"/>
          </p:nvPr>
        </p:nvSpPr>
        <p:spPr>
          <a:xfrm>
            <a:off x="3905908" y="2819404"/>
            <a:ext cx="2880000" cy="2585323"/>
          </a:xfrm>
          <a:prstGeom prst="rect">
            <a:avLst/>
          </a:prstGeom>
        </p:spPr>
        <p:txBody>
          <a:bodyPr vert="horz" wrap="square" lIns="0" tIns="0" rIns="0" bIns="0">
            <a:spAutoFit/>
          </a:bodyPr>
          <a:lstStyle>
            <a:lvl1pPr marL="0" indent="0">
              <a:lnSpc>
                <a:spcPct val="100000"/>
              </a:lnSpc>
              <a:spcBef>
                <a:spcPts val="0"/>
              </a:spcBef>
              <a:buNone/>
              <a:defRPr sz="1400">
                <a:latin typeface="Arial"/>
                <a:cs typeface="Arial"/>
              </a:defRPr>
            </a:lvl1pPr>
            <a:lvl2pPr marL="497587" indent="0">
              <a:spcBef>
                <a:spcPts val="0"/>
              </a:spcBef>
              <a:buNone/>
              <a:defRPr sz="1400">
                <a:latin typeface="Arial"/>
                <a:cs typeface="Arial"/>
              </a:defRPr>
            </a:lvl2pPr>
            <a:lvl3pPr marL="995173" indent="0">
              <a:spcBef>
                <a:spcPts val="0"/>
              </a:spcBef>
              <a:buNone/>
              <a:defRPr sz="1400">
                <a:latin typeface="Arial"/>
                <a:cs typeface="Arial"/>
              </a:defRPr>
            </a:lvl3pPr>
            <a:lvl4pPr marL="1492756" indent="0">
              <a:spcBef>
                <a:spcPts val="0"/>
              </a:spcBef>
              <a:buNone/>
              <a:defRPr sz="1400">
                <a:latin typeface="Arial"/>
                <a:cs typeface="Arial"/>
              </a:defRPr>
            </a:lvl4pPr>
            <a:lvl5pPr marL="1990344" indent="0">
              <a:spcBef>
                <a:spcPts val="0"/>
              </a:spcBef>
              <a:buNone/>
              <a:defRPr sz="1400">
                <a:latin typeface="Arial"/>
                <a:cs typeface="Arial"/>
              </a:defRPr>
            </a:lvl5pPr>
          </a:lstStyle>
          <a:p>
            <a:pPr lvl="0"/>
            <a:r>
              <a:rPr lang="es-ES_tradnl" dirty="0" smtClean="0"/>
              <a:t>Haga clic para modificar el estilo de texto del patrón</a:t>
            </a:r>
          </a:p>
          <a:p>
            <a:pPr lvl="0"/>
            <a:endParaRPr lang="es-ES_tradnl" dirty="0" smtClean="0"/>
          </a:p>
          <a:p>
            <a:pPr lvl="0">
              <a:lnSpc>
                <a:spcPct val="100000"/>
              </a:lnSpc>
              <a:defRPr/>
            </a:pPr>
            <a:r>
              <a:rPr lang="es-ES" sz="1400" kern="0" spc="0" dirty="0" smtClean="0">
                <a:solidFill>
                  <a:schemeClr val="tx1"/>
                </a:solidFill>
                <a:latin typeface="Arial"/>
                <a:cs typeface="Arial"/>
              </a:rPr>
              <a:t>Lorem ipsum dolor sit amet, consectetuer adipiscing elit. Aenean commodo ligula eget dolor. Aenean massa. Cum sociis natoque penatibus et magnis dis parturient montes, nascetur ridiculus mus. Donec quam felis, ultricies nec, pellentesque eu, pretium quis, sem. Nulla consequat massa quis enim. </a:t>
            </a:r>
            <a:endParaRPr lang="es-ES_tradnl" dirty="0" smtClean="0"/>
          </a:p>
        </p:txBody>
      </p:sp>
      <p:sp>
        <p:nvSpPr>
          <p:cNvPr id="21" name="Marcador de texto 13"/>
          <p:cNvSpPr>
            <a:spLocks noGrp="1"/>
          </p:cNvSpPr>
          <p:nvPr>
            <p:ph type="body" sz="quarter" idx="25" hasCustomPrompt="1"/>
          </p:nvPr>
        </p:nvSpPr>
        <p:spPr>
          <a:xfrm>
            <a:off x="7089500" y="2178051"/>
            <a:ext cx="2880000" cy="430887"/>
          </a:xfrm>
          <a:prstGeom prst="rect">
            <a:avLst/>
          </a:prstGeom>
        </p:spPr>
        <p:txBody>
          <a:bodyPr vert="horz" wrap="square" lIns="0" tIns="0" rIns="0" bIns="0">
            <a:spAutoFit/>
          </a:bodyPr>
          <a:lstStyle>
            <a:lvl1pPr marL="0" indent="0">
              <a:spcBef>
                <a:spcPts val="0"/>
              </a:spcBef>
              <a:buNone/>
              <a:defRPr sz="1400" b="1" baseline="0">
                <a:latin typeface="Arial"/>
                <a:cs typeface="Arial"/>
              </a:defRPr>
            </a:lvl1pPr>
            <a:lvl2pPr marL="497587" indent="0">
              <a:spcBef>
                <a:spcPts val="0"/>
              </a:spcBef>
              <a:buNone/>
              <a:defRPr sz="1400">
                <a:latin typeface="Arial"/>
                <a:cs typeface="Arial"/>
              </a:defRPr>
            </a:lvl2pPr>
            <a:lvl3pPr marL="995173" indent="0">
              <a:spcBef>
                <a:spcPts val="0"/>
              </a:spcBef>
              <a:buNone/>
              <a:defRPr sz="1400">
                <a:latin typeface="Arial"/>
                <a:cs typeface="Arial"/>
              </a:defRPr>
            </a:lvl3pPr>
            <a:lvl4pPr marL="1492756" indent="0">
              <a:spcBef>
                <a:spcPts val="0"/>
              </a:spcBef>
              <a:buNone/>
              <a:defRPr sz="1400">
                <a:latin typeface="Arial"/>
                <a:cs typeface="Arial"/>
              </a:defRPr>
            </a:lvl4pPr>
            <a:lvl5pPr marL="1990344" indent="0">
              <a:spcBef>
                <a:spcPts val="0"/>
              </a:spcBef>
              <a:buNone/>
              <a:defRPr sz="1400">
                <a:latin typeface="Arial"/>
                <a:cs typeface="Arial"/>
              </a:defRPr>
            </a:lvl5pPr>
          </a:lstStyle>
          <a:p>
            <a:pPr lvl="0"/>
            <a:r>
              <a:rPr lang="es-ES_tradnl" dirty="0" smtClean="0"/>
              <a:t>Título dos líneas, para modificar el estilo de texto del patrón</a:t>
            </a:r>
            <a:endParaRPr lang="es-ES" dirty="0"/>
          </a:p>
        </p:txBody>
      </p:sp>
      <p:sp>
        <p:nvSpPr>
          <p:cNvPr id="22" name="Marcador de texto 13"/>
          <p:cNvSpPr>
            <a:spLocks noGrp="1"/>
          </p:cNvSpPr>
          <p:nvPr>
            <p:ph type="body" sz="quarter" idx="26"/>
          </p:nvPr>
        </p:nvSpPr>
        <p:spPr>
          <a:xfrm>
            <a:off x="7089502" y="2819404"/>
            <a:ext cx="2880000" cy="2585323"/>
          </a:xfrm>
          <a:prstGeom prst="rect">
            <a:avLst/>
          </a:prstGeom>
        </p:spPr>
        <p:txBody>
          <a:bodyPr vert="horz" wrap="square" lIns="0" tIns="0" rIns="0" bIns="0">
            <a:spAutoFit/>
          </a:bodyPr>
          <a:lstStyle>
            <a:lvl1pPr marL="0" indent="0">
              <a:lnSpc>
                <a:spcPct val="100000"/>
              </a:lnSpc>
              <a:spcBef>
                <a:spcPts val="0"/>
              </a:spcBef>
              <a:buNone/>
              <a:defRPr sz="1400">
                <a:latin typeface="Arial"/>
                <a:cs typeface="Arial"/>
              </a:defRPr>
            </a:lvl1pPr>
            <a:lvl2pPr marL="497587" indent="0">
              <a:spcBef>
                <a:spcPts val="0"/>
              </a:spcBef>
              <a:buNone/>
              <a:defRPr sz="1400">
                <a:latin typeface="Arial"/>
                <a:cs typeface="Arial"/>
              </a:defRPr>
            </a:lvl2pPr>
            <a:lvl3pPr marL="995173" indent="0">
              <a:spcBef>
                <a:spcPts val="0"/>
              </a:spcBef>
              <a:buNone/>
              <a:defRPr sz="1400">
                <a:latin typeface="Arial"/>
                <a:cs typeface="Arial"/>
              </a:defRPr>
            </a:lvl3pPr>
            <a:lvl4pPr marL="1492756" indent="0">
              <a:spcBef>
                <a:spcPts val="0"/>
              </a:spcBef>
              <a:buNone/>
              <a:defRPr sz="1400">
                <a:latin typeface="Arial"/>
                <a:cs typeface="Arial"/>
              </a:defRPr>
            </a:lvl4pPr>
            <a:lvl5pPr marL="1990344" indent="0">
              <a:spcBef>
                <a:spcPts val="0"/>
              </a:spcBef>
              <a:buNone/>
              <a:defRPr sz="1400">
                <a:latin typeface="Arial"/>
                <a:cs typeface="Arial"/>
              </a:defRPr>
            </a:lvl5pPr>
          </a:lstStyle>
          <a:p>
            <a:pPr lvl="0"/>
            <a:r>
              <a:rPr lang="es-ES_tradnl" dirty="0" smtClean="0"/>
              <a:t>Haga clic para modificar el estilo de texto del patrón</a:t>
            </a:r>
          </a:p>
          <a:p>
            <a:pPr lvl="0"/>
            <a:endParaRPr lang="es-ES_tradnl" dirty="0" smtClean="0"/>
          </a:p>
          <a:p>
            <a:pPr lvl="0">
              <a:lnSpc>
                <a:spcPct val="100000"/>
              </a:lnSpc>
              <a:defRPr/>
            </a:pPr>
            <a:r>
              <a:rPr lang="es-ES" sz="1400" kern="0" spc="0" dirty="0" smtClean="0">
                <a:solidFill>
                  <a:schemeClr val="tx1"/>
                </a:solidFill>
                <a:latin typeface="Arial"/>
                <a:cs typeface="Arial"/>
              </a:rPr>
              <a:t>Lorem ipsum dolor sit amet, consectetuer adipiscing elit. Aenean commodo ligula eget dolor. Aenean massa. Cum sociis natoque penatibus et magnis dis parturient montes, nascetur ridiculus mus. Donec quam felis, ultricies nec, pellentesque eu, pretium quis, sem. Nulla consequat massa quis enim. </a:t>
            </a:r>
            <a:endParaRPr lang="es-ES_tradnl" dirty="0" smtClean="0"/>
          </a:p>
        </p:txBody>
      </p:sp>
    </p:spTree>
    <p:extLst>
      <p:ext uri="{BB962C8B-B14F-4D97-AF65-F5344CB8AC3E}">
        <p14:creationId xmlns:p14="http://schemas.microsoft.com/office/powerpoint/2010/main" val="26340842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Portadilla">
    <p:spTree>
      <p:nvGrpSpPr>
        <p:cNvPr id="1" name=""/>
        <p:cNvGrpSpPr/>
        <p:nvPr/>
      </p:nvGrpSpPr>
      <p:grpSpPr>
        <a:xfrm>
          <a:off x="0" y="0"/>
          <a:ext cx="0" cy="0"/>
          <a:chOff x="0" y="0"/>
          <a:chExt cx="0" cy="0"/>
        </a:xfrm>
      </p:grpSpPr>
      <p:sp>
        <p:nvSpPr>
          <p:cNvPr id="2" name="Título 1"/>
          <p:cNvSpPr>
            <a:spLocks noGrp="1"/>
          </p:cNvSpPr>
          <p:nvPr>
            <p:ph type="title"/>
          </p:nvPr>
        </p:nvSpPr>
        <p:spPr>
          <a:xfrm>
            <a:off x="738626" y="4309302"/>
            <a:ext cx="9230877" cy="754053"/>
          </a:xfrm>
          <a:prstGeom prst="rect">
            <a:avLst/>
          </a:prstGeom>
        </p:spPr>
        <p:txBody>
          <a:bodyPr vert="horz" wrap="square" lIns="0" tIns="0" rIns="0" bIns="0">
            <a:spAutoFit/>
          </a:bodyPr>
          <a:lstStyle>
            <a:lvl1pPr algn="l">
              <a:defRPr sz="4800">
                <a:latin typeface="Arial"/>
                <a:cs typeface="Arial"/>
              </a:defRPr>
            </a:lvl1pPr>
          </a:lstStyle>
          <a:p>
            <a:r>
              <a:rPr lang="es-ES_tradnl" dirty="0" smtClean="0"/>
              <a:t>Clic para editar título</a:t>
            </a:r>
            <a:endParaRPr lang="es-ES" dirty="0"/>
          </a:p>
        </p:txBody>
      </p:sp>
      <p:sp>
        <p:nvSpPr>
          <p:cNvPr id="8" name="Marcador de texto 7"/>
          <p:cNvSpPr>
            <a:spLocks noGrp="1"/>
          </p:cNvSpPr>
          <p:nvPr>
            <p:ph type="body" sz="quarter" idx="10" hasCustomPrompt="1"/>
          </p:nvPr>
        </p:nvSpPr>
        <p:spPr>
          <a:xfrm>
            <a:off x="722315" y="1104901"/>
            <a:ext cx="3340100" cy="3093154"/>
          </a:xfrm>
          <a:prstGeom prst="rect">
            <a:avLst/>
          </a:prstGeom>
        </p:spPr>
        <p:txBody>
          <a:bodyPr vert="horz" lIns="0" tIns="0" rIns="0" bIns="0">
            <a:spAutoFit/>
          </a:bodyPr>
          <a:lstStyle>
            <a:lvl1pPr marL="0" indent="0">
              <a:buNone/>
              <a:defRPr sz="20000" b="1">
                <a:latin typeface="Arial"/>
                <a:cs typeface="Arial"/>
              </a:defRPr>
            </a:lvl1pPr>
            <a:lvl2pPr marL="0" indent="0">
              <a:buNone/>
              <a:defRPr/>
            </a:lvl2pPr>
            <a:lvl3pPr marL="0" indent="0">
              <a:buNone/>
              <a:defRPr/>
            </a:lvl3pPr>
            <a:lvl4pPr marL="0" indent="0">
              <a:buNone/>
              <a:defRPr/>
            </a:lvl4pPr>
            <a:lvl5pPr marL="0" indent="0">
              <a:buNone/>
              <a:defRPr/>
            </a:lvl5pPr>
          </a:lstStyle>
          <a:p>
            <a:pPr lvl="0"/>
            <a:r>
              <a:rPr lang="es-ES_tradnl" dirty="0" smtClean="0"/>
              <a:t>1</a:t>
            </a:r>
            <a:endParaRPr lang="es-ES" dirty="0"/>
          </a:p>
        </p:txBody>
      </p:sp>
    </p:spTree>
    <p:extLst>
      <p:ext uri="{BB962C8B-B14F-4D97-AF65-F5344CB8AC3E}">
        <p14:creationId xmlns:p14="http://schemas.microsoft.com/office/powerpoint/2010/main" val="421016719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Texto general">
    <p:spTree>
      <p:nvGrpSpPr>
        <p:cNvPr id="1" name=""/>
        <p:cNvGrpSpPr/>
        <p:nvPr/>
      </p:nvGrpSpPr>
      <p:grpSpPr>
        <a:xfrm>
          <a:off x="0" y="0"/>
          <a:ext cx="0" cy="0"/>
          <a:chOff x="0" y="0"/>
          <a:chExt cx="0" cy="0"/>
        </a:xfrm>
      </p:grpSpPr>
      <p:sp>
        <p:nvSpPr>
          <p:cNvPr id="3" name="5 Marcador de número de diapositiva"/>
          <p:cNvSpPr>
            <a:spLocks noGrp="1"/>
          </p:cNvSpPr>
          <p:nvPr>
            <p:ph type="sldNum" sz="quarter" idx="4"/>
          </p:nvPr>
        </p:nvSpPr>
        <p:spPr>
          <a:xfrm>
            <a:off x="7560711" y="7009644"/>
            <a:ext cx="2494016" cy="402652"/>
          </a:xfrm>
          <a:prstGeom prst="rect">
            <a:avLst/>
          </a:prstGeom>
        </p:spPr>
        <p:txBody>
          <a:bodyPr vert="horz" lIns="99525" tIns="49761" rIns="99525" bIns="49761" rtlCol="0" anchor="ctr"/>
          <a:lstStyle>
            <a:lvl1pPr algn="r">
              <a:defRPr sz="900">
                <a:solidFill>
                  <a:schemeClr val="tx1"/>
                </a:solidFill>
              </a:defRPr>
            </a:lvl1pPr>
          </a:lstStyle>
          <a:p>
            <a:r>
              <a:rPr lang="es-ES" dirty="0" smtClean="0">
                <a:solidFill>
                  <a:prstClr val="black"/>
                </a:solidFill>
                <a:latin typeface="Arial" pitchFamily="34" charset="0"/>
                <a:cs typeface="Arial" pitchFamily="34" charset="0"/>
              </a:rPr>
              <a:t>1 – Capítulo   </a:t>
            </a:r>
            <a:fld id="{ECCC30F6-4D9C-4408-AC20-10CC532909AB}" type="slidenum">
              <a:rPr lang="es-ES" smtClean="0">
                <a:solidFill>
                  <a:srgbClr val="000000"/>
                </a:solidFill>
              </a:rPr>
              <a:pPr/>
              <a:t>‹Nº›</a:t>
            </a:fld>
            <a:endParaRPr lang="es-ES" dirty="0">
              <a:solidFill>
                <a:srgbClr val="000000"/>
              </a:solidFill>
            </a:endParaRPr>
          </a:p>
        </p:txBody>
      </p:sp>
      <p:sp>
        <p:nvSpPr>
          <p:cNvPr id="11" name="Marcador de texto 15"/>
          <p:cNvSpPr>
            <a:spLocks noGrp="1"/>
          </p:cNvSpPr>
          <p:nvPr>
            <p:ph type="body" sz="quarter" idx="13" hasCustomPrompt="1"/>
          </p:nvPr>
        </p:nvSpPr>
        <p:spPr>
          <a:xfrm>
            <a:off x="735013" y="995363"/>
            <a:ext cx="7632000" cy="307777"/>
          </a:xfrm>
          <a:prstGeom prst="rect">
            <a:avLst/>
          </a:prstGeom>
        </p:spPr>
        <p:txBody>
          <a:bodyPr vert="horz" wrap="square" lIns="0" tIns="0" rIns="0" bIns="0">
            <a:spAutoFit/>
          </a:bodyPr>
          <a:lstStyle>
            <a:lvl1pPr marL="0" marR="0" indent="0" algn="l" defTabSz="995253" rtl="0" eaLnBrk="1" fontAlgn="auto" latinLnBrk="0" hangingPunct="1">
              <a:lnSpc>
                <a:spcPct val="100000"/>
              </a:lnSpc>
              <a:spcBef>
                <a:spcPct val="20000"/>
              </a:spcBef>
              <a:spcAft>
                <a:spcPts val="0"/>
              </a:spcAft>
              <a:buClrTx/>
              <a:buSzTx/>
              <a:buFontTx/>
              <a:buNone/>
              <a:tabLst/>
              <a:defRPr sz="2000" b="0" i="0">
                <a:latin typeface="Arial"/>
                <a:cs typeface="Arial"/>
              </a:defRPr>
            </a:lvl1pPr>
          </a:lstStyle>
          <a:p>
            <a:pPr lvl="0"/>
            <a:r>
              <a:rPr lang="es-ES" dirty="0" smtClean="0">
                <a:solidFill>
                  <a:prstClr val="black"/>
                </a:solidFill>
                <a:latin typeface="Arial" pitchFamily="34" charset="0"/>
                <a:cs typeface="Arial" pitchFamily="34" charset="0"/>
              </a:rPr>
              <a:t>Subtítulo</a:t>
            </a:r>
            <a:endParaRPr lang="es-ES" dirty="0">
              <a:solidFill>
                <a:prstClr val="black"/>
              </a:solidFill>
              <a:latin typeface="Arial" pitchFamily="34" charset="0"/>
              <a:cs typeface="Arial" pitchFamily="34" charset="0"/>
            </a:endParaRPr>
          </a:p>
        </p:txBody>
      </p:sp>
      <p:sp>
        <p:nvSpPr>
          <p:cNvPr id="12" name="Marcador de texto 36"/>
          <p:cNvSpPr>
            <a:spLocks noGrp="1"/>
          </p:cNvSpPr>
          <p:nvPr>
            <p:ph type="body" sz="quarter" idx="18" hasCustomPrompt="1"/>
          </p:nvPr>
        </p:nvSpPr>
        <p:spPr>
          <a:xfrm>
            <a:off x="735012" y="588963"/>
            <a:ext cx="7632000" cy="430887"/>
          </a:xfrm>
          <a:prstGeom prst="rect">
            <a:avLst/>
          </a:prstGeom>
        </p:spPr>
        <p:txBody>
          <a:bodyPr vert="horz" wrap="square" lIns="0" tIns="0" rIns="0" bIns="0">
            <a:spAutoFit/>
          </a:bodyPr>
          <a:lstStyle>
            <a:lvl1pPr marL="0" indent="0" algn="l">
              <a:buNone/>
              <a:defRPr sz="2800" b="1" baseline="0">
                <a:latin typeface="Arial"/>
                <a:cs typeface="Arial"/>
              </a:defRPr>
            </a:lvl1pPr>
            <a:lvl2pPr marL="0" indent="0" algn="l">
              <a:buNone/>
              <a:defRPr/>
            </a:lvl2pPr>
            <a:lvl3pPr marL="0" indent="0" algn="l">
              <a:buNone/>
              <a:defRPr/>
            </a:lvl3pPr>
            <a:lvl4pPr marL="0" indent="0" algn="l">
              <a:buNone/>
              <a:defRPr/>
            </a:lvl4pPr>
            <a:lvl5pPr marL="0" indent="0" algn="l">
              <a:buNone/>
              <a:defRPr/>
            </a:lvl5pPr>
          </a:lstStyle>
          <a:p>
            <a:pPr lvl="0"/>
            <a:r>
              <a:rPr lang="es-ES_tradnl" dirty="0" smtClean="0"/>
              <a:t>Título – lamina de texto a una columna</a:t>
            </a:r>
          </a:p>
        </p:txBody>
      </p:sp>
      <p:sp>
        <p:nvSpPr>
          <p:cNvPr id="14" name="Marcador de texto 13"/>
          <p:cNvSpPr>
            <a:spLocks noGrp="1"/>
          </p:cNvSpPr>
          <p:nvPr>
            <p:ph type="body" sz="quarter" idx="19" hasCustomPrompt="1"/>
          </p:nvPr>
        </p:nvSpPr>
        <p:spPr>
          <a:xfrm>
            <a:off x="722313" y="2178050"/>
            <a:ext cx="9247187" cy="215444"/>
          </a:xfrm>
          <a:prstGeom prst="rect">
            <a:avLst/>
          </a:prstGeom>
        </p:spPr>
        <p:txBody>
          <a:bodyPr vert="horz" wrap="square" lIns="0" tIns="0" rIns="0" bIns="0">
            <a:spAutoFit/>
          </a:bodyPr>
          <a:lstStyle>
            <a:lvl1pPr marL="0" indent="0">
              <a:spcBef>
                <a:spcPts val="0"/>
              </a:spcBef>
              <a:buNone/>
              <a:defRPr sz="1400" b="1">
                <a:latin typeface="Arial"/>
                <a:cs typeface="Arial"/>
              </a:defRPr>
            </a:lvl1pPr>
            <a:lvl2pPr marL="497628" indent="0">
              <a:spcBef>
                <a:spcPts val="0"/>
              </a:spcBef>
              <a:buNone/>
              <a:defRPr sz="1400">
                <a:latin typeface="Arial"/>
                <a:cs typeface="Arial"/>
              </a:defRPr>
            </a:lvl2pPr>
            <a:lvl3pPr marL="995252" indent="0">
              <a:spcBef>
                <a:spcPts val="0"/>
              </a:spcBef>
              <a:buNone/>
              <a:defRPr sz="1400">
                <a:latin typeface="Arial"/>
                <a:cs typeface="Arial"/>
              </a:defRPr>
            </a:lvl3pPr>
            <a:lvl4pPr marL="1492875" indent="0">
              <a:spcBef>
                <a:spcPts val="0"/>
              </a:spcBef>
              <a:buNone/>
              <a:defRPr sz="1400">
                <a:latin typeface="Arial"/>
                <a:cs typeface="Arial"/>
              </a:defRPr>
            </a:lvl4pPr>
            <a:lvl5pPr marL="1990504" indent="0">
              <a:spcBef>
                <a:spcPts val="0"/>
              </a:spcBef>
              <a:buNone/>
              <a:defRPr sz="1400">
                <a:latin typeface="Arial"/>
                <a:cs typeface="Arial"/>
              </a:defRPr>
            </a:lvl5pPr>
          </a:lstStyle>
          <a:p>
            <a:pPr lvl="0"/>
            <a:r>
              <a:rPr lang="es-ES_tradnl" dirty="0" smtClean="0"/>
              <a:t>Título para modificar el estilo de texto del patrón</a:t>
            </a:r>
            <a:endParaRPr lang="es-ES" dirty="0"/>
          </a:p>
        </p:txBody>
      </p:sp>
      <p:sp>
        <p:nvSpPr>
          <p:cNvPr id="15" name="Marcador de texto 13"/>
          <p:cNvSpPr>
            <a:spLocks noGrp="1"/>
          </p:cNvSpPr>
          <p:nvPr>
            <p:ph type="body" sz="quarter" idx="20"/>
          </p:nvPr>
        </p:nvSpPr>
        <p:spPr>
          <a:xfrm>
            <a:off x="722313" y="2603500"/>
            <a:ext cx="9247187" cy="4355038"/>
          </a:xfrm>
          <a:prstGeom prst="rect">
            <a:avLst/>
          </a:prstGeom>
        </p:spPr>
        <p:txBody>
          <a:bodyPr vert="horz" wrap="square" lIns="0" tIns="0" rIns="0" bIns="0">
            <a:noAutofit/>
          </a:bodyPr>
          <a:lstStyle>
            <a:lvl1pPr marL="0" indent="0">
              <a:spcBef>
                <a:spcPts val="0"/>
              </a:spcBef>
              <a:buNone/>
              <a:defRPr sz="1400">
                <a:latin typeface="Arial"/>
                <a:cs typeface="Arial"/>
              </a:defRPr>
            </a:lvl1pPr>
            <a:lvl2pPr marL="497628" indent="0">
              <a:spcBef>
                <a:spcPts val="0"/>
              </a:spcBef>
              <a:buNone/>
              <a:defRPr sz="1400">
                <a:latin typeface="Arial"/>
                <a:cs typeface="Arial"/>
              </a:defRPr>
            </a:lvl2pPr>
            <a:lvl3pPr marL="995252" indent="0">
              <a:spcBef>
                <a:spcPts val="0"/>
              </a:spcBef>
              <a:buNone/>
              <a:defRPr sz="1400">
                <a:latin typeface="Arial"/>
                <a:cs typeface="Arial"/>
              </a:defRPr>
            </a:lvl3pPr>
            <a:lvl4pPr marL="1492875" indent="0">
              <a:spcBef>
                <a:spcPts val="0"/>
              </a:spcBef>
              <a:buNone/>
              <a:defRPr sz="1400">
                <a:latin typeface="Arial"/>
                <a:cs typeface="Arial"/>
              </a:defRPr>
            </a:lvl4pPr>
            <a:lvl5pPr marL="1990504" indent="0">
              <a:spcBef>
                <a:spcPts val="0"/>
              </a:spcBef>
              <a:buNone/>
              <a:defRPr sz="1400">
                <a:latin typeface="Arial"/>
                <a:cs typeface="Arial"/>
              </a:defRPr>
            </a:lvl5pPr>
          </a:lstStyle>
          <a:p>
            <a:pPr lvl="0"/>
            <a:r>
              <a:rPr lang="es-ES_tradnl" dirty="0" smtClean="0"/>
              <a:t>Haga clic para modificar el estilo de texto del patrón</a:t>
            </a:r>
          </a:p>
          <a:p>
            <a:pPr lvl="0"/>
            <a:endParaRPr lang="es-ES_tradnl" dirty="0" smtClean="0"/>
          </a:p>
          <a:p>
            <a:pPr lvl="0">
              <a:lnSpc>
                <a:spcPct val="100000"/>
              </a:lnSpc>
              <a:defRPr/>
            </a:pPr>
            <a:r>
              <a:rPr lang="es-ES" sz="1400" kern="0" spc="0" dirty="0" smtClean="0">
                <a:solidFill>
                  <a:schemeClr val="tx1"/>
                </a:solidFill>
                <a:latin typeface="Arial"/>
                <a:cs typeface="Arial"/>
              </a:rPr>
              <a:t>Lorem ipsum dolor sit amet, consectetuer adipiscing elit. Aenean commodo ligula eget dolor. Aenean massa. Cum sociis natoque penatibus et magnis dis parturient montes, nascetur ridiculus mus. Donec quam felis, ultricies nec, pellentesque eu, pretium quis, sem. Nulla consequat massa quis enim. </a:t>
            </a:r>
          </a:p>
          <a:p>
            <a:pPr lvl="0">
              <a:lnSpc>
                <a:spcPct val="100000"/>
              </a:lnSpc>
              <a:defRPr/>
            </a:pPr>
            <a:endParaRPr lang="es-ES" sz="1400" kern="0" spc="0" dirty="0" smtClean="0">
              <a:solidFill>
                <a:schemeClr val="tx1"/>
              </a:solidFill>
              <a:latin typeface="Arial"/>
              <a:cs typeface="Arial"/>
            </a:endParaRPr>
          </a:p>
          <a:p>
            <a:pPr>
              <a:lnSpc>
                <a:spcPct val="100000"/>
              </a:lnSpc>
              <a:defRPr/>
            </a:pPr>
            <a:r>
              <a:rPr lang="es-ES" sz="1400" kern="0" spc="0" dirty="0" smtClean="0">
                <a:solidFill>
                  <a:schemeClr val="tx1"/>
                </a:solidFill>
                <a:latin typeface="Arial"/>
                <a:cs typeface="Arial"/>
              </a:rPr>
              <a:t>Nam quam nunc, blandit vel, luctus pulvinar, hendrerit id, lorem. Maecenas nec odio et ante tincidunt tempus. Donec vitae sapien ut libero venenatis faucibus. Nullam quis ante. Etiam sit amet orci eget eros faucibus tincidunt. Duis leo. Sed fringilla mauris sit amet nibh. Donec sodales sagittis magna. Sed consequat, leo eget bibendum sodales, augue velit cursus nunc. Donec pede justo, fringilla vel, aliquet nec, vulputate eget, arcu. In enim justo, rhoncus ut, imperdiet a, venenatis vitae, mauris  justo. Nullam quis ante. Etiam sit amet orci eget eros faucibus tincidunt. Duis leo. Sed fringilla mauris sit amet nibh. Donec sodales sagittis magna. Sed consequat, leo eget bibendum sodales, augue velit cursus nunc.</a:t>
            </a:r>
          </a:p>
          <a:p>
            <a:pPr lvl="0">
              <a:lnSpc>
                <a:spcPct val="100000"/>
              </a:lnSpc>
              <a:defRPr/>
            </a:pPr>
            <a:endParaRPr lang="es-ES" sz="1400" kern="0" spc="0" dirty="0" smtClean="0">
              <a:solidFill>
                <a:schemeClr val="tx1"/>
              </a:solidFill>
              <a:latin typeface="Arial"/>
              <a:cs typeface="Arial"/>
            </a:endParaRPr>
          </a:p>
          <a:p>
            <a:pPr>
              <a:lnSpc>
                <a:spcPct val="100000"/>
              </a:lnSpc>
              <a:defRPr/>
            </a:pPr>
            <a:r>
              <a:rPr lang="es-ES" sz="1400" kern="0" spc="0" dirty="0" smtClean="0">
                <a:solidFill>
                  <a:schemeClr val="tx1"/>
                </a:solidFill>
                <a:latin typeface="Arial"/>
                <a:cs typeface="Arial"/>
              </a:rPr>
              <a:t>Nullam dictum felis eu pede mollis pretium. Integer tincidunt. Cras dapibus. Vivamus elementum semper nisi. Aenean vulputate eleifend tellus. Aenean leo ligula, porttitor eu, consequat vitae, eleifend ac, enim. Aliquam lorem ante, dapibus in, viverra quis, feugiat a, tellus. Phasellus viverra nulla ut metus varius laoreet. Lorem ipsum dolor sit amet, consectetuer adipiscing elit. Aenean commodo ligula eget dolor. Aenean massa. Cum sociis natoque penatibus et magnis dis parturient montes, nascetur ridiculus mus.</a:t>
            </a:r>
          </a:p>
          <a:p>
            <a:pPr lvl="0"/>
            <a:endParaRPr lang="es-ES_tradnl" dirty="0" smtClean="0"/>
          </a:p>
        </p:txBody>
      </p:sp>
    </p:spTree>
    <p:extLst>
      <p:ext uri="{BB962C8B-B14F-4D97-AF65-F5344CB8AC3E}">
        <p14:creationId xmlns:p14="http://schemas.microsoft.com/office/powerpoint/2010/main" val="1726044374"/>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dos graficos / dos columnas A">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5353" name="Diapositiva de think-cell" r:id="rId4" imgW="359" imgH="358" progId="TCLayout.ActiveDocument.1">
                  <p:embed/>
                </p:oleObj>
              </mc:Choice>
              <mc:Fallback>
                <p:oleObj name="Diapositiva de think-cell" r:id="rId4" imgW="359" imgH="358"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3" name="5 Marcador de número de diapositiva"/>
          <p:cNvSpPr>
            <a:spLocks noGrp="1"/>
          </p:cNvSpPr>
          <p:nvPr>
            <p:ph type="sldNum" sz="quarter" idx="4"/>
          </p:nvPr>
        </p:nvSpPr>
        <p:spPr>
          <a:xfrm>
            <a:off x="7560711" y="7009644"/>
            <a:ext cx="2494016" cy="402652"/>
          </a:xfrm>
          <a:prstGeom prst="rect">
            <a:avLst/>
          </a:prstGeom>
        </p:spPr>
        <p:txBody>
          <a:bodyPr vert="horz" lIns="99525" tIns="49761" rIns="99525" bIns="49761" rtlCol="0" anchor="ctr"/>
          <a:lstStyle>
            <a:lvl1pPr algn="r">
              <a:defRPr sz="900">
                <a:solidFill>
                  <a:schemeClr val="tx1"/>
                </a:solidFill>
              </a:defRPr>
            </a:lvl1pPr>
          </a:lstStyle>
          <a:p>
            <a:r>
              <a:rPr lang="es-ES" dirty="0" smtClean="0">
                <a:solidFill>
                  <a:prstClr val="black"/>
                </a:solidFill>
                <a:latin typeface="Arial" pitchFamily="34" charset="0"/>
                <a:cs typeface="Arial" pitchFamily="34" charset="0"/>
              </a:rPr>
              <a:t>1 – Capítulo   </a:t>
            </a:r>
            <a:fld id="{ECCC30F6-4D9C-4408-AC20-10CC532909AB}" type="slidenum">
              <a:rPr lang="es-ES" smtClean="0">
                <a:solidFill>
                  <a:srgbClr val="000000"/>
                </a:solidFill>
              </a:rPr>
              <a:pPr/>
              <a:t>‹Nº›</a:t>
            </a:fld>
            <a:endParaRPr lang="es-ES" dirty="0">
              <a:solidFill>
                <a:srgbClr val="000000"/>
              </a:solidFill>
            </a:endParaRPr>
          </a:p>
        </p:txBody>
      </p:sp>
      <p:sp>
        <p:nvSpPr>
          <p:cNvPr id="11" name="Marcador de texto 15"/>
          <p:cNvSpPr>
            <a:spLocks noGrp="1"/>
          </p:cNvSpPr>
          <p:nvPr>
            <p:ph type="body" sz="quarter" idx="13" hasCustomPrompt="1"/>
          </p:nvPr>
        </p:nvSpPr>
        <p:spPr>
          <a:xfrm>
            <a:off x="735013" y="995363"/>
            <a:ext cx="7632000" cy="307777"/>
          </a:xfrm>
          <a:prstGeom prst="rect">
            <a:avLst/>
          </a:prstGeom>
        </p:spPr>
        <p:txBody>
          <a:bodyPr vert="horz" wrap="square" lIns="0" tIns="0" rIns="0" bIns="0">
            <a:spAutoFit/>
          </a:bodyPr>
          <a:lstStyle>
            <a:lvl1pPr marL="0" marR="0" indent="0" algn="l" defTabSz="995253" rtl="0" eaLnBrk="1" fontAlgn="auto" latinLnBrk="0" hangingPunct="1">
              <a:lnSpc>
                <a:spcPct val="100000"/>
              </a:lnSpc>
              <a:spcBef>
                <a:spcPct val="20000"/>
              </a:spcBef>
              <a:spcAft>
                <a:spcPts val="0"/>
              </a:spcAft>
              <a:buClrTx/>
              <a:buSzTx/>
              <a:buFontTx/>
              <a:buNone/>
              <a:tabLst/>
              <a:defRPr sz="2000" b="0" i="0">
                <a:latin typeface="Arial"/>
                <a:cs typeface="Arial"/>
              </a:defRPr>
            </a:lvl1pPr>
          </a:lstStyle>
          <a:p>
            <a:pPr lvl="0"/>
            <a:r>
              <a:rPr lang="es-ES" dirty="0" smtClean="0">
                <a:solidFill>
                  <a:prstClr val="black"/>
                </a:solidFill>
                <a:latin typeface="Arial" pitchFamily="34" charset="0"/>
                <a:cs typeface="Arial" pitchFamily="34" charset="0"/>
              </a:rPr>
              <a:t>Subtítulo</a:t>
            </a:r>
            <a:endParaRPr lang="es-ES" dirty="0">
              <a:solidFill>
                <a:prstClr val="black"/>
              </a:solidFill>
              <a:latin typeface="Arial" pitchFamily="34" charset="0"/>
              <a:cs typeface="Arial" pitchFamily="34" charset="0"/>
            </a:endParaRPr>
          </a:p>
        </p:txBody>
      </p:sp>
      <p:sp>
        <p:nvSpPr>
          <p:cNvPr id="12" name="Marcador de texto 36"/>
          <p:cNvSpPr>
            <a:spLocks noGrp="1"/>
          </p:cNvSpPr>
          <p:nvPr>
            <p:ph type="body" sz="quarter" idx="18" hasCustomPrompt="1"/>
          </p:nvPr>
        </p:nvSpPr>
        <p:spPr>
          <a:xfrm>
            <a:off x="735012" y="588963"/>
            <a:ext cx="7632000" cy="430887"/>
          </a:xfrm>
          <a:prstGeom prst="rect">
            <a:avLst/>
          </a:prstGeom>
        </p:spPr>
        <p:txBody>
          <a:bodyPr vert="horz" wrap="square" lIns="0" tIns="0" rIns="0" bIns="0">
            <a:spAutoFit/>
          </a:bodyPr>
          <a:lstStyle>
            <a:lvl1pPr marL="0" marR="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sz="2800" b="1" baseline="0">
                <a:latin typeface="Arial"/>
                <a:cs typeface="Arial"/>
              </a:defRPr>
            </a:lvl1pPr>
            <a:lvl2pPr marL="0" indent="0" algn="l">
              <a:buNone/>
              <a:defRPr/>
            </a:lvl2pPr>
            <a:lvl3pPr marL="0" indent="0" algn="l">
              <a:buNone/>
              <a:defRPr/>
            </a:lvl3pPr>
            <a:lvl4pPr marL="0" indent="0" algn="l">
              <a:buNone/>
              <a:defRPr/>
            </a:lvl4pPr>
            <a:lvl5pPr marL="0" indent="0" algn="l">
              <a:buNone/>
              <a:defRPr/>
            </a:lvl5pPr>
          </a:lstStyle>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a:pPr>
            <a:r>
              <a:rPr lang="es-ES_tradnl" dirty="0" smtClean="0"/>
              <a:t>Título – lamina de dos gráficos</a:t>
            </a:r>
          </a:p>
        </p:txBody>
      </p:sp>
      <p:sp>
        <p:nvSpPr>
          <p:cNvPr id="14" name="Marcador de texto 13"/>
          <p:cNvSpPr>
            <a:spLocks noGrp="1"/>
          </p:cNvSpPr>
          <p:nvPr>
            <p:ph type="body" sz="quarter" idx="19" hasCustomPrompt="1"/>
          </p:nvPr>
        </p:nvSpPr>
        <p:spPr>
          <a:xfrm>
            <a:off x="722312" y="2178050"/>
            <a:ext cx="4402137" cy="430887"/>
          </a:xfrm>
          <a:prstGeom prst="rect">
            <a:avLst/>
          </a:prstGeom>
        </p:spPr>
        <p:txBody>
          <a:bodyPr vert="horz" wrap="square" lIns="0" tIns="0" rIns="0" bIns="0">
            <a:spAutoFit/>
          </a:bodyPr>
          <a:lstStyle>
            <a:lvl1pPr marL="0" indent="0">
              <a:spcBef>
                <a:spcPts val="0"/>
              </a:spcBef>
              <a:buNone/>
              <a:defRPr sz="1400" b="1">
                <a:latin typeface="Arial"/>
                <a:cs typeface="Arial"/>
              </a:defRPr>
            </a:lvl1pPr>
            <a:lvl2pPr marL="497628" indent="0">
              <a:spcBef>
                <a:spcPts val="0"/>
              </a:spcBef>
              <a:buNone/>
              <a:defRPr sz="1400">
                <a:latin typeface="Arial"/>
                <a:cs typeface="Arial"/>
              </a:defRPr>
            </a:lvl2pPr>
            <a:lvl3pPr marL="995252" indent="0">
              <a:spcBef>
                <a:spcPts val="0"/>
              </a:spcBef>
              <a:buNone/>
              <a:defRPr sz="1400">
                <a:latin typeface="Arial"/>
                <a:cs typeface="Arial"/>
              </a:defRPr>
            </a:lvl3pPr>
            <a:lvl4pPr marL="1492875" indent="0">
              <a:spcBef>
                <a:spcPts val="0"/>
              </a:spcBef>
              <a:buNone/>
              <a:defRPr sz="1400">
                <a:latin typeface="Arial"/>
                <a:cs typeface="Arial"/>
              </a:defRPr>
            </a:lvl4pPr>
            <a:lvl5pPr marL="1990504" indent="0">
              <a:spcBef>
                <a:spcPts val="0"/>
              </a:spcBef>
              <a:buNone/>
              <a:defRPr sz="1400">
                <a:latin typeface="Arial"/>
                <a:cs typeface="Arial"/>
              </a:defRPr>
            </a:lvl5pPr>
          </a:lstStyle>
          <a:p>
            <a:pPr lvl="0"/>
            <a:r>
              <a:rPr lang="es-ES_tradnl" dirty="0" smtClean="0"/>
              <a:t>Titular </a:t>
            </a:r>
            <a:br>
              <a:rPr lang="es-ES_tradnl" dirty="0" smtClean="0"/>
            </a:br>
            <a:r>
              <a:rPr lang="es-ES_tradnl" dirty="0" smtClean="0"/>
              <a:t>de dos líneas</a:t>
            </a:r>
            <a:endParaRPr lang="es-ES" dirty="0"/>
          </a:p>
        </p:txBody>
      </p:sp>
      <p:sp>
        <p:nvSpPr>
          <p:cNvPr id="15" name="Marcador de texto 13"/>
          <p:cNvSpPr>
            <a:spLocks noGrp="1"/>
          </p:cNvSpPr>
          <p:nvPr>
            <p:ph type="body" sz="quarter" idx="20" hasCustomPrompt="1"/>
          </p:nvPr>
        </p:nvSpPr>
        <p:spPr>
          <a:xfrm>
            <a:off x="722312" y="2665301"/>
            <a:ext cx="4402800" cy="215444"/>
          </a:xfrm>
          <a:prstGeom prst="rect">
            <a:avLst/>
          </a:prstGeom>
        </p:spPr>
        <p:txBody>
          <a:bodyPr vert="horz" wrap="square" lIns="0" tIns="0" rIns="0" bIns="0">
            <a:spAutoFit/>
          </a:bodyPr>
          <a:lstStyle>
            <a:lvl1pPr marL="0" indent="0">
              <a:spcBef>
                <a:spcPts val="0"/>
              </a:spcBef>
              <a:buNone/>
              <a:defRPr sz="1400">
                <a:latin typeface="Arial"/>
                <a:cs typeface="Arial"/>
              </a:defRPr>
            </a:lvl1pPr>
            <a:lvl2pPr marL="497628" indent="0">
              <a:spcBef>
                <a:spcPts val="0"/>
              </a:spcBef>
              <a:buNone/>
              <a:defRPr sz="1400">
                <a:latin typeface="Arial"/>
                <a:cs typeface="Arial"/>
              </a:defRPr>
            </a:lvl2pPr>
            <a:lvl3pPr marL="995252" indent="0">
              <a:spcBef>
                <a:spcPts val="0"/>
              </a:spcBef>
              <a:buNone/>
              <a:defRPr sz="1400">
                <a:latin typeface="Arial"/>
                <a:cs typeface="Arial"/>
              </a:defRPr>
            </a:lvl3pPr>
            <a:lvl4pPr marL="1492875" indent="0">
              <a:spcBef>
                <a:spcPts val="0"/>
              </a:spcBef>
              <a:buNone/>
              <a:defRPr sz="1400">
                <a:latin typeface="Arial"/>
                <a:cs typeface="Arial"/>
              </a:defRPr>
            </a:lvl4pPr>
            <a:lvl5pPr marL="1990504" indent="0">
              <a:spcBef>
                <a:spcPts val="0"/>
              </a:spcBef>
              <a:buNone/>
              <a:defRPr sz="1400">
                <a:latin typeface="Arial"/>
                <a:cs typeface="Arial"/>
              </a:defRPr>
            </a:lvl5pPr>
          </a:lstStyle>
          <a:p>
            <a:pPr lvl="0"/>
            <a:r>
              <a:rPr lang="es-ES_tradnl" dirty="0" smtClean="0"/>
              <a:t>Título del grafico</a:t>
            </a:r>
            <a:endParaRPr lang="es-ES" dirty="0"/>
          </a:p>
        </p:txBody>
      </p:sp>
      <p:sp>
        <p:nvSpPr>
          <p:cNvPr id="16" name="Marcador de texto 13"/>
          <p:cNvSpPr>
            <a:spLocks noGrp="1"/>
          </p:cNvSpPr>
          <p:nvPr>
            <p:ph type="body" sz="quarter" idx="21" hasCustomPrompt="1"/>
          </p:nvPr>
        </p:nvSpPr>
        <p:spPr>
          <a:xfrm>
            <a:off x="5595938" y="2178050"/>
            <a:ext cx="4402137" cy="430887"/>
          </a:xfrm>
          <a:prstGeom prst="rect">
            <a:avLst/>
          </a:prstGeom>
        </p:spPr>
        <p:txBody>
          <a:bodyPr vert="horz" wrap="square" lIns="0" tIns="0" rIns="0" bIns="0">
            <a:sp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400" b="1">
                <a:latin typeface="Arial"/>
                <a:cs typeface="Arial"/>
              </a:defRPr>
            </a:lvl1pPr>
            <a:lvl2pPr marL="497628" indent="0">
              <a:spcBef>
                <a:spcPts val="0"/>
              </a:spcBef>
              <a:buNone/>
              <a:defRPr sz="1400">
                <a:latin typeface="Arial"/>
                <a:cs typeface="Arial"/>
              </a:defRPr>
            </a:lvl2pPr>
            <a:lvl3pPr marL="995252" indent="0">
              <a:spcBef>
                <a:spcPts val="0"/>
              </a:spcBef>
              <a:buNone/>
              <a:defRPr sz="1400">
                <a:latin typeface="Arial"/>
                <a:cs typeface="Arial"/>
              </a:defRPr>
            </a:lvl3pPr>
            <a:lvl4pPr marL="1492875" indent="0">
              <a:spcBef>
                <a:spcPts val="0"/>
              </a:spcBef>
              <a:buNone/>
              <a:defRPr sz="1400">
                <a:latin typeface="Arial"/>
                <a:cs typeface="Arial"/>
              </a:defRPr>
            </a:lvl4pPr>
            <a:lvl5pPr marL="1990504" indent="0">
              <a:spcBef>
                <a:spcPts val="0"/>
              </a:spcBef>
              <a:buNone/>
              <a:defRPr sz="1400">
                <a:latin typeface="Arial"/>
                <a:cs typeface="Arial"/>
              </a:defRPr>
            </a:lvl5pPr>
          </a:lstStyle>
          <a:p>
            <a:pPr lvl="0"/>
            <a:r>
              <a:rPr lang="es-ES_tradnl" dirty="0" smtClean="0"/>
              <a:t>Titular </a:t>
            </a:r>
            <a:br>
              <a:rPr lang="es-ES_tradnl" dirty="0" smtClean="0"/>
            </a:br>
            <a:r>
              <a:rPr lang="es-ES_tradnl" dirty="0" smtClean="0"/>
              <a:t>de dos líneas</a:t>
            </a:r>
            <a:endParaRPr lang="es-ES" dirty="0"/>
          </a:p>
        </p:txBody>
      </p:sp>
      <p:sp>
        <p:nvSpPr>
          <p:cNvPr id="17" name="Marcador de texto 13"/>
          <p:cNvSpPr>
            <a:spLocks noGrp="1"/>
          </p:cNvSpPr>
          <p:nvPr>
            <p:ph type="body" sz="quarter" idx="22" hasCustomPrompt="1"/>
          </p:nvPr>
        </p:nvSpPr>
        <p:spPr>
          <a:xfrm>
            <a:off x="5595938" y="2665301"/>
            <a:ext cx="4402800" cy="215444"/>
          </a:xfrm>
          <a:prstGeom prst="rect">
            <a:avLst/>
          </a:prstGeom>
        </p:spPr>
        <p:txBody>
          <a:bodyPr vert="horz" wrap="square" lIns="0" tIns="0" rIns="0" bIns="0">
            <a:spAutoFit/>
          </a:bodyPr>
          <a:lstStyle>
            <a:lvl1pPr marL="0" indent="0">
              <a:spcBef>
                <a:spcPts val="0"/>
              </a:spcBef>
              <a:buNone/>
              <a:defRPr sz="1400">
                <a:latin typeface="Arial"/>
                <a:cs typeface="Arial"/>
              </a:defRPr>
            </a:lvl1pPr>
            <a:lvl2pPr marL="497628" indent="0">
              <a:spcBef>
                <a:spcPts val="0"/>
              </a:spcBef>
              <a:buNone/>
              <a:defRPr sz="1400">
                <a:latin typeface="Arial"/>
                <a:cs typeface="Arial"/>
              </a:defRPr>
            </a:lvl2pPr>
            <a:lvl3pPr marL="995252" indent="0">
              <a:spcBef>
                <a:spcPts val="0"/>
              </a:spcBef>
              <a:buNone/>
              <a:defRPr sz="1400">
                <a:latin typeface="Arial"/>
                <a:cs typeface="Arial"/>
              </a:defRPr>
            </a:lvl3pPr>
            <a:lvl4pPr marL="1492875" indent="0">
              <a:spcBef>
                <a:spcPts val="0"/>
              </a:spcBef>
              <a:buNone/>
              <a:defRPr sz="1400">
                <a:latin typeface="Arial"/>
                <a:cs typeface="Arial"/>
              </a:defRPr>
            </a:lvl4pPr>
            <a:lvl5pPr marL="1990504" indent="0">
              <a:spcBef>
                <a:spcPts val="0"/>
              </a:spcBef>
              <a:buNone/>
              <a:defRPr sz="1400">
                <a:latin typeface="Arial"/>
                <a:cs typeface="Arial"/>
              </a:defRPr>
            </a:lvl5pPr>
          </a:lstStyle>
          <a:p>
            <a:pPr lvl="0"/>
            <a:r>
              <a:rPr lang="es-ES_tradnl" dirty="0" smtClean="0"/>
              <a:t>Título del grafico</a:t>
            </a:r>
            <a:endParaRPr lang="es-ES" dirty="0"/>
          </a:p>
        </p:txBody>
      </p:sp>
    </p:spTree>
    <p:extLst>
      <p:ext uri="{BB962C8B-B14F-4D97-AF65-F5344CB8AC3E}">
        <p14:creationId xmlns:p14="http://schemas.microsoft.com/office/powerpoint/2010/main" val="1363413115"/>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Diseño personalizado">
    <p:spTree>
      <p:nvGrpSpPr>
        <p:cNvPr id="1" name=""/>
        <p:cNvGrpSpPr/>
        <p:nvPr/>
      </p:nvGrpSpPr>
      <p:grpSpPr>
        <a:xfrm>
          <a:off x="0" y="0"/>
          <a:ext cx="0" cy="0"/>
          <a:chOff x="0" y="0"/>
          <a:chExt cx="0" cy="0"/>
        </a:xfrm>
      </p:grpSpPr>
      <p:sp>
        <p:nvSpPr>
          <p:cNvPr id="3" name="2 Marcador de número de diapositiva"/>
          <p:cNvSpPr>
            <a:spLocks noGrp="1"/>
          </p:cNvSpPr>
          <p:nvPr>
            <p:ph type="sldNum" sz="quarter" idx="10"/>
          </p:nvPr>
        </p:nvSpPr>
        <p:spPr/>
        <p:txBody>
          <a:bodyPr/>
          <a:lstStyle>
            <a:lvl1pPr>
              <a:defRPr sz="1079">
                <a:solidFill>
                  <a:schemeClr val="tx1"/>
                </a:solidFill>
                <a:latin typeface="Franklin Gothic Book" pitchFamily="34" charset="0"/>
              </a:defRPr>
            </a:lvl1pPr>
          </a:lstStyle>
          <a:p>
            <a:fld id="{ECCC30F6-4D9C-4408-AC20-10CC532909AB}" type="slidenum">
              <a:rPr lang="es-ES" smtClean="0">
                <a:solidFill>
                  <a:prstClr val="black"/>
                </a:solidFill>
              </a:rPr>
              <a:pPr/>
              <a:t>‹Nº›</a:t>
            </a:fld>
            <a:endParaRPr lang="es-ES" dirty="0">
              <a:solidFill>
                <a:prstClr val="black"/>
              </a:solidFill>
            </a:endParaRPr>
          </a:p>
        </p:txBody>
      </p:sp>
    </p:spTree>
    <p:extLst>
      <p:ext uri="{BB962C8B-B14F-4D97-AF65-F5344CB8AC3E}">
        <p14:creationId xmlns:p14="http://schemas.microsoft.com/office/powerpoint/2010/main" val="12948708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Índice general">
    <p:spTree>
      <p:nvGrpSpPr>
        <p:cNvPr id="1" name=""/>
        <p:cNvGrpSpPr/>
        <p:nvPr/>
      </p:nvGrpSpPr>
      <p:grpSpPr>
        <a:xfrm>
          <a:off x="0" y="0"/>
          <a:ext cx="0" cy="0"/>
          <a:chOff x="0" y="0"/>
          <a:chExt cx="0" cy="0"/>
        </a:xfrm>
      </p:grpSpPr>
      <p:sp>
        <p:nvSpPr>
          <p:cNvPr id="31" name="Marcador de texto 15"/>
          <p:cNvSpPr>
            <a:spLocks noGrp="1"/>
          </p:cNvSpPr>
          <p:nvPr>
            <p:ph type="body" sz="quarter" idx="13" hasCustomPrompt="1"/>
          </p:nvPr>
        </p:nvSpPr>
        <p:spPr>
          <a:xfrm>
            <a:off x="735013" y="995363"/>
            <a:ext cx="9247187" cy="307777"/>
          </a:xfrm>
          <a:prstGeom prst="rect">
            <a:avLst/>
          </a:prstGeom>
        </p:spPr>
        <p:txBody>
          <a:bodyPr vert="horz" wrap="square" lIns="0" tIns="0" rIns="0" bIns="0">
            <a:spAutoFit/>
          </a:bodyPr>
          <a:lstStyle>
            <a:lvl1pPr marL="0" marR="0" indent="0" algn="l" defTabSz="995253" rtl="0" eaLnBrk="1" fontAlgn="auto" latinLnBrk="0" hangingPunct="1">
              <a:lnSpc>
                <a:spcPct val="100000"/>
              </a:lnSpc>
              <a:spcBef>
                <a:spcPct val="20000"/>
              </a:spcBef>
              <a:spcAft>
                <a:spcPts val="0"/>
              </a:spcAft>
              <a:buClrTx/>
              <a:buSzTx/>
              <a:buFontTx/>
              <a:buNone/>
              <a:tabLst/>
              <a:defRPr sz="2000" b="0" i="0">
                <a:latin typeface="Arial"/>
                <a:cs typeface="Arial"/>
              </a:defRPr>
            </a:lvl1pPr>
          </a:lstStyle>
          <a:p>
            <a:pPr lvl="0"/>
            <a:r>
              <a:rPr lang="es-ES" dirty="0" smtClean="0">
                <a:solidFill>
                  <a:prstClr val="black"/>
                </a:solidFill>
                <a:latin typeface="Arial" pitchFamily="34" charset="0"/>
                <a:cs typeface="Arial" pitchFamily="34" charset="0"/>
              </a:rPr>
              <a:t>Subtítulo: Arial 20 pt</a:t>
            </a:r>
            <a:endParaRPr lang="es-ES" dirty="0">
              <a:solidFill>
                <a:prstClr val="black"/>
              </a:solidFill>
              <a:latin typeface="Arial" pitchFamily="34" charset="0"/>
              <a:cs typeface="Arial" pitchFamily="34" charset="0"/>
            </a:endParaRPr>
          </a:p>
        </p:txBody>
      </p:sp>
      <p:sp>
        <p:nvSpPr>
          <p:cNvPr id="32" name="Marcador de texto 15"/>
          <p:cNvSpPr>
            <a:spLocks noGrp="1"/>
          </p:cNvSpPr>
          <p:nvPr>
            <p:ph type="body" sz="quarter" idx="14" hasCustomPrompt="1"/>
          </p:nvPr>
        </p:nvSpPr>
        <p:spPr>
          <a:xfrm>
            <a:off x="620713" y="1330920"/>
            <a:ext cx="1296987" cy="1846659"/>
          </a:xfrm>
          <a:prstGeom prst="rect">
            <a:avLst/>
          </a:prstGeom>
        </p:spPr>
        <p:txBody>
          <a:bodyPr vert="horz" wrap="square" lIns="0" tIns="0" rIns="0" bIns="0">
            <a:spAutoFit/>
          </a:bodyPr>
          <a:lstStyle>
            <a:lvl1pPr marL="0" marR="0" indent="0" algn="l" defTabSz="995253" rtl="0" eaLnBrk="1" fontAlgn="auto" latinLnBrk="0" hangingPunct="1">
              <a:lnSpc>
                <a:spcPct val="100000"/>
              </a:lnSpc>
              <a:spcBef>
                <a:spcPct val="20000"/>
              </a:spcBef>
              <a:spcAft>
                <a:spcPts val="0"/>
              </a:spcAft>
              <a:buClrTx/>
              <a:buSzTx/>
              <a:buFontTx/>
              <a:buNone/>
              <a:tabLst/>
              <a:defRPr sz="12000" b="1" i="0">
                <a:latin typeface="Arial"/>
                <a:cs typeface="Arial"/>
              </a:defRPr>
            </a:lvl1pPr>
          </a:lstStyle>
          <a:p>
            <a:pPr lvl="0"/>
            <a:r>
              <a:rPr lang="es-ES" dirty="0" smtClean="0">
                <a:solidFill>
                  <a:prstClr val="black"/>
                </a:solidFill>
                <a:latin typeface="Arial" pitchFamily="34" charset="0"/>
                <a:cs typeface="Arial" pitchFamily="34" charset="0"/>
              </a:rPr>
              <a:t>1</a:t>
            </a:r>
            <a:endParaRPr lang="es-ES" dirty="0">
              <a:solidFill>
                <a:prstClr val="black"/>
              </a:solidFill>
              <a:latin typeface="Arial" pitchFamily="34" charset="0"/>
              <a:cs typeface="Arial" pitchFamily="34" charset="0"/>
            </a:endParaRPr>
          </a:p>
        </p:txBody>
      </p:sp>
      <p:sp>
        <p:nvSpPr>
          <p:cNvPr id="33" name="Marcador de texto 15"/>
          <p:cNvSpPr>
            <a:spLocks noGrp="1"/>
          </p:cNvSpPr>
          <p:nvPr>
            <p:ph type="body" sz="quarter" idx="15" hasCustomPrompt="1"/>
          </p:nvPr>
        </p:nvSpPr>
        <p:spPr>
          <a:xfrm>
            <a:off x="2573813" y="1330920"/>
            <a:ext cx="1296987" cy="1846659"/>
          </a:xfrm>
          <a:prstGeom prst="rect">
            <a:avLst/>
          </a:prstGeom>
        </p:spPr>
        <p:txBody>
          <a:bodyPr vert="horz" wrap="square" lIns="0" tIns="0" rIns="0" bIns="0">
            <a:spAutoFit/>
          </a:bodyPr>
          <a:lstStyle>
            <a:lvl1pPr marL="0" marR="0" indent="0" algn="l" defTabSz="995253" rtl="0" eaLnBrk="1" fontAlgn="auto" latinLnBrk="0" hangingPunct="1">
              <a:lnSpc>
                <a:spcPct val="100000"/>
              </a:lnSpc>
              <a:spcBef>
                <a:spcPct val="20000"/>
              </a:spcBef>
              <a:spcAft>
                <a:spcPts val="0"/>
              </a:spcAft>
              <a:buClrTx/>
              <a:buSzTx/>
              <a:buFontTx/>
              <a:buNone/>
              <a:tabLst/>
              <a:defRPr sz="12000" b="1" i="0">
                <a:latin typeface="Arial"/>
                <a:cs typeface="Arial"/>
              </a:defRPr>
            </a:lvl1pPr>
          </a:lstStyle>
          <a:p>
            <a:pPr lvl="0"/>
            <a:r>
              <a:rPr lang="es-ES" dirty="0" smtClean="0">
                <a:solidFill>
                  <a:prstClr val="black"/>
                </a:solidFill>
                <a:latin typeface="Arial" pitchFamily="34" charset="0"/>
                <a:cs typeface="Arial" pitchFamily="34" charset="0"/>
              </a:rPr>
              <a:t>2</a:t>
            </a:r>
            <a:endParaRPr lang="es-ES" dirty="0">
              <a:solidFill>
                <a:prstClr val="black"/>
              </a:solidFill>
              <a:latin typeface="Arial" pitchFamily="34" charset="0"/>
              <a:cs typeface="Arial" pitchFamily="34" charset="0"/>
            </a:endParaRPr>
          </a:p>
        </p:txBody>
      </p:sp>
      <p:sp>
        <p:nvSpPr>
          <p:cNvPr id="34" name="Marcador de texto 15"/>
          <p:cNvSpPr>
            <a:spLocks noGrp="1"/>
          </p:cNvSpPr>
          <p:nvPr>
            <p:ph type="body" sz="quarter" idx="16" hasCustomPrompt="1"/>
          </p:nvPr>
        </p:nvSpPr>
        <p:spPr>
          <a:xfrm>
            <a:off x="4526913" y="1330920"/>
            <a:ext cx="1296987" cy="1846659"/>
          </a:xfrm>
          <a:prstGeom prst="rect">
            <a:avLst/>
          </a:prstGeom>
        </p:spPr>
        <p:txBody>
          <a:bodyPr vert="horz" wrap="square" lIns="0" tIns="0" rIns="0" bIns="0">
            <a:spAutoFit/>
          </a:bodyPr>
          <a:lstStyle>
            <a:lvl1pPr marL="0" marR="0" indent="0" algn="l" defTabSz="995253" rtl="0" eaLnBrk="1" fontAlgn="auto" latinLnBrk="0" hangingPunct="1">
              <a:lnSpc>
                <a:spcPct val="100000"/>
              </a:lnSpc>
              <a:spcBef>
                <a:spcPct val="20000"/>
              </a:spcBef>
              <a:spcAft>
                <a:spcPts val="0"/>
              </a:spcAft>
              <a:buClrTx/>
              <a:buSzTx/>
              <a:buFontTx/>
              <a:buNone/>
              <a:tabLst/>
              <a:defRPr sz="12000" b="1" i="0">
                <a:latin typeface="Arial"/>
                <a:cs typeface="Arial"/>
              </a:defRPr>
            </a:lvl1pPr>
          </a:lstStyle>
          <a:p>
            <a:pPr lvl="0"/>
            <a:r>
              <a:rPr lang="es-ES" dirty="0" smtClean="0">
                <a:solidFill>
                  <a:prstClr val="black"/>
                </a:solidFill>
                <a:latin typeface="Arial" pitchFamily="34" charset="0"/>
                <a:cs typeface="Arial" pitchFamily="34" charset="0"/>
              </a:rPr>
              <a:t>3</a:t>
            </a:r>
            <a:endParaRPr lang="es-ES" dirty="0">
              <a:solidFill>
                <a:prstClr val="black"/>
              </a:solidFill>
              <a:latin typeface="Arial" pitchFamily="34" charset="0"/>
              <a:cs typeface="Arial" pitchFamily="34" charset="0"/>
            </a:endParaRPr>
          </a:p>
        </p:txBody>
      </p:sp>
      <p:sp>
        <p:nvSpPr>
          <p:cNvPr id="35" name="Marcador de texto 15"/>
          <p:cNvSpPr>
            <a:spLocks noGrp="1"/>
          </p:cNvSpPr>
          <p:nvPr>
            <p:ph type="body" sz="quarter" idx="17" hasCustomPrompt="1"/>
          </p:nvPr>
        </p:nvSpPr>
        <p:spPr>
          <a:xfrm>
            <a:off x="6480013" y="1330920"/>
            <a:ext cx="1296987" cy="1846659"/>
          </a:xfrm>
          <a:prstGeom prst="rect">
            <a:avLst/>
          </a:prstGeom>
        </p:spPr>
        <p:txBody>
          <a:bodyPr vert="horz" wrap="square" lIns="0" tIns="0" rIns="0" bIns="0">
            <a:spAutoFit/>
          </a:bodyPr>
          <a:lstStyle>
            <a:lvl1pPr marL="0" marR="0" indent="0" algn="l" defTabSz="995253" rtl="0" eaLnBrk="1" fontAlgn="auto" latinLnBrk="0" hangingPunct="1">
              <a:lnSpc>
                <a:spcPct val="100000"/>
              </a:lnSpc>
              <a:spcBef>
                <a:spcPct val="20000"/>
              </a:spcBef>
              <a:spcAft>
                <a:spcPts val="0"/>
              </a:spcAft>
              <a:buClrTx/>
              <a:buSzTx/>
              <a:buFontTx/>
              <a:buNone/>
              <a:tabLst/>
              <a:defRPr sz="12000" b="1" i="0">
                <a:latin typeface="Arial"/>
                <a:cs typeface="Arial"/>
              </a:defRPr>
            </a:lvl1pPr>
          </a:lstStyle>
          <a:p>
            <a:pPr lvl="0"/>
            <a:r>
              <a:rPr lang="es-ES" dirty="0" smtClean="0">
                <a:solidFill>
                  <a:prstClr val="black"/>
                </a:solidFill>
                <a:latin typeface="Arial" pitchFamily="34" charset="0"/>
                <a:cs typeface="Arial" pitchFamily="34" charset="0"/>
              </a:rPr>
              <a:t>4</a:t>
            </a:r>
            <a:endParaRPr lang="es-ES" dirty="0">
              <a:solidFill>
                <a:prstClr val="black"/>
              </a:solidFill>
              <a:latin typeface="Arial" pitchFamily="34" charset="0"/>
              <a:cs typeface="Arial" pitchFamily="34" charset="0"/>
            </a:endParaRPr>
          </a:p>
        </p:txBody>
      </p:sp>
      <p:sp>
        <p:nvSpPr>
          <p:cNvPr id="37" name="Marcador de texto 36"/>
          <p:cNvSpPr>
            <a:spLocks noGrp="1"/>
          </p:cNvSpPr>
          <p:nvPr>
            <p:ph type="body" sz="quarter" idx="18" hasCustomPrompt="1"/>
          </p:nvPr>
        </p:nvSpPr>
        <p:spPr>
          <a:xfrm>
            <a:off x="735012" y="588963"/>
            <a:ext cx="9234487" cy="430887"/>
          </a:xfrm>
          <a:prstGeom prst="rect">
            <a:avLst/>
          </a:prstGeom>
        </p:spPr>
        <p:txBody>
          <a:bodyPr vert="horz" wrap="square" lIns="0" tIns="0" rIns="0" bIns="0">
            <a:spAutoFit/>
          </a:bodyPr>
          <a:lstStyle>
            <a:lvl1pPr marL="0" indent="0" algn="l">
              <a:buNone/>
              <a:defRPr sz="2800" b="1" baseline="0">
                <a:latin typeface="Arial"/>
                <a:cs typeface="Arial"/>
              </a:defRPr>
            </a:lvl1pPr>
            <a:lvl2pPr marL="0" indent="0" algn="l">
              <a:buNone/>
              <a:defRPr/>
            </a:lvl2pPr>
            <a:lvl3pPr marL="0" indent="0" algn="l">
              <a:buNone/>
              <a:defRPr/>
            </a:lvl3pPr>
            <a:lvl4pPr marL="0" indent="0" algn="l">
              <a:buNone/>
              <a:defRPr/>
            </a:lvl4pPr>
            <a:lvl5pPr marL="0" indent="0" algn="l">
              <a:buNone/>
              <a:defRPr/>
            </a:lvl5pPr>
          </a:lstStyle>
          <a:p>
            <a:pPr lvl="0"/>
            <a:r>
              <a:rPr lang="es-ES_tradnl" dirty="0" smtClean="0"/>
              <a:t>Índice general: Arial negrita 28 pt</a:t>
            </a:r>
          </a:p>
        </p:txBody>
      </p:sp>
      <p:sp>
        <p:nvSpPr>
          <p:cNvPr id="38" name="Marcador de texto 15"/>
          <p:cNvSpPr>
            <a:spLocks noGrp="1"/>
          </p:cNvSpPr>
          <p:nvPr>
            <p:ph type="body" sz="quarter" idx="19" hasCustomPrompt="1"/>
          </p:nvPr>
        </p:nvSpPr>
        <p:spPr>
          <a:xfrm>
            <a:off x="8433115" y="1330920"/>
            <a:ext cx="1296987" cy="1846659"/>
          </a:xfrm>
          <a:prstGeom prst="rect">
            <a:avLst/>
          </a:prstGeom>
        </p:spPr>
        <p:txBody>
          <a:bodyPr vert="horz" wrap="square" lIns="0" tIns="0" rIns="0" bIns="0">
            <a:spAutoFit/>
          </a:bodyPr>
          <a:lstStyle>
            <a:lvl1pPr marL="0" marR="0" indent="0" algn="l" defTabSz="995253" rtl="0" eaLnBrk="1" fontAlgn="auto" latinLnBrk="0" hangingPunct="1">
              <a:lnSpc>
                <a:spcPct val="100000"/>
              </a:lnSpc>
              <a:spcBef>
                <a:spcPct val="20000"/>
              </a:spcBef>
              <a:spcAft>
                <a:spcPts val="0"/>
              </a:spcAft>
              <a:buClrTx/>
              <a:buSzTx/>
              <a:buFontTx/>
              <a:buNone/>
              <a:tabLst/>
              <a:defRPr sz="12000" b="1" i="0">
                <a:latin typeface="Arial"/>
                <a:cs typeface="Arial"/>
              </a:defRPr>
            </a:lvl1pPr>
          </a:lstStyle>
          <a:p>
            <a:pPr lvl="0"/>
            <a:r>
              <a:rPr lang="es-ES" dirty="0" smtClean="0">
                <a:solidFill>
                  <a:prstClr val="black"/>
                </a:solidFill>
                <a:latin typeface="Arial" pitchFamily="34" charset="0"/>
                <a:cs typeface="Arial" pitchFamily="34" charset="0"/>
              </a:rPr>
              <a:t>5</a:t>
            </a:r>
            <a:endParaRPr lang="es-ES" dirty="0">
              <a:solidFill>
                <a:prstClr val="black"/>
              </a:solidFill>
              <a:latin typeface="Arial" pitchFamily="34" charset="0"/>
              <a:cs typeface="Arial" pitchFamily="34" charset="0"/>
            </a:endParaRPr>
          </a:p>
        </p:txBody>
      </p:sp>
      <p:sp>
        <p:nvSpPr>
          <p:cNvPr id="39" name="Marcador de texto 15"/>
          <p:cNvSpPr>
            <a:spLocks noGrp="1"/>
          </p:cNvSpPr>
          <p:nvPr>
            <p:ph type="body" sz="quarter" idx="20" hasCustomPrompt="1"/>
          </p:nvPr>
        </p:nvSpPr>
        <p:spPr>
          <a:xfrm>
            <a:off x="663838" y="3798176"/>
            <a:ext cx="1296987" cy="1846659"/>
          </a:xfrm>
          <a:prstGeom prst="rect">
            <a:avLst/>
          </a:prstGeom>
        </p:spPr>
        <p:txBody>
          <a:bodyPr vert="horz" wrap="square" lIns="0" tIns="0" rIns="0" bIns="0">
            <a:spAutoFit/>
          </a:bodyPr>
          <a:lstStyle>
            <a:lvl1pPr marL="0" marR="0" indent="0" algn="l" defTabSz="995253" rtl="0" eaLnBrk="1" fontAlgn="auto" latinLnBrk="0" hangingPunct="1">
              <a:lnSpc>
                <a:spcPct val="100000"/>
              </a:lnSpc>
              <a:spcBef>
                <a:spcPct val="20000"/>
              </a:spcBef>
              <a:spcAft>
                <a:spcPts val="0"/>
              </a:spcAft>
              <a:buClrTx/>
              <a:buSzTx/>
              <a:buFontTx/>
              <a:buNone/>
              <a:tabLst/>
              <a:defRPr sz="12000" b="1" i="0">
                <a:latin typeface="Arial"/>
                <a:cs typeface="Arial"/>
              </a:defRPr>
            </a:lvl1pPr>
          </a:lstStyle>
          <a:p>
            <a:pPr lvl="0"/>
            <a:r>
              <a:rPr lang="es-ES" dirty="0" smtClean="0">
                <a:solidFill>
                  <a:prstClr val="black"/>
                </a:solidFill>
                <a:latin typeface="Arial" pitchFamily="34" charset="0"/>
                <a:cs typeface="Arial" pitchFamily="34" charset="0"/>
              </a:rPr>
              <a:t>6</a:t>
            </a:r>
            <a:endParaRPr lang="es-ES" dirty="0">
              <a:solidFill>
                <a:prstClr val="black"/>
              </a:solidFill>
              <a:latin typeface="Arial" pitchFamily="34" charset="0"/>
              <a:cs typeface="Arial" pitchFamily="34" charset="0"/>
            </a:endParaRPr>
          </a:p>
        </p:txBody>
      </p:sp>
      <p:sp>
        <p:nvSpPr>
          <p:cNvPr id="40" name="Marcador de texto 15"/>
          <p:cNvSpPr>
            <a:spLocks noGrp="1"/>
          </p:cNvSpPr>
          <p:nvPr>
            <p:ph type="body" sz="quarter" idx="21" hasCustomPrompt="1"/>
          </p:nvPr>
        </p:nvSpPr>
        <p:spPr>
          <a:xfrm>
            <a:off x="2573813" y="3798176"/>
            <a:ext cx="1296987" cy="1846659"/>
          </a:xfrm>
          <a:prstGeom prst="rect">
            <a:avLst/>
          </a:prstGeom>
        </p:spPr>
        <p:txBody>
          <a:bodyPr vert="horz" wrap="square" lIns="0" tIns="0" rIns="0" bIns="0">
            <a:spAutoFit/>
          </a:bodyPr>
          <a:lstStyle>
            <a:lvl1pPr marL="0" marR="0" indent="0" algn="l" defTabSz="995253" rtl="0" eaLnBrk="1" fontAlgn="auto" latinLnBrk="0" hangingPunct="1">
              <a:lnSpc>
                <a:spcPct val="100000"/>
              </a:lnSpc>
              <a:spcBef>
                <a:spcPct val="20000"/>
              </a:spcBef>
              <a:spcAft>
                <a:spcPts val="0"/>
              </a:spcAft>
              <a:buClrTx/>
              <a:buSzTx/>
              <a:buFontTx/>
              <a:buNone/>
              <a:tabLst/>
              <a:defRPr sz="12000" b="1" i="0">
                <a:latin typeface="Arial"/>
                <a:cs typeface="Arial"/>
              </a:defRPr>
            </a:lvl1pPr>
          </a:lstStyle>
          <a:p>
            <a:pPr lvl="0"/>
            <a:r>
              <a:rPr lang="es-ES" dirty="0" smtClean="0">
                <a:solidFill>
                  <a:prstClr val="black"/>
                </a:solidFill>
                <a:latin typeface="Arial" pitchFamily="34" charset="0"/>
                <a:cs typeface="Arial" pitchFamily="34" charset="0"/>
              </a:rPr>
              <a:t>7</a:t>
            </a:r>
            <a:endParaRPr lang="es-ES" dirty="0">
              <a:solidFill>
                <a:prstClr val="black"/>
              </a:solidFill>
              <a:latin typeface="Arial" pitchFamily="34" charset="0"/>
              <a:cs typeface="Arial" pitchFamily="34" charset="0"/>
            </a:endParaRPr>
          </a:p>
        </p:txBody>
      </p:sp>
      <p:sp>
        <p:nvSpPr>
          <p:cNvPr id="41" name="Marcador de texto 15"/>
          <p:cNvSpPr>
            <a:spLocks noGrp="1"/>
          </p:cNvSpPr>
          <p:nvPr>
            <p:ph type="body" sz="quarter" idx="22" hasCustomPrompt="1"/>
          </p:nvPr>
        </p:nvSpPr>
        <p:spPr>
          <a:xfrm>
            <a:off x="4526913" y="3798176"/>
            <a:ext cx="1296987" cy="1846659"/>
          </a:xfrm>
          <a:prstGeom prst="rect">
            <a:avLst/>
          </a:prstGeom>
        </p:spPr>
        <p:txBody>
          <a:bodyPr vert="horz" wrap="square" lIns="0" tIns="0" rIns="0" bIns="0">
            <a:spAutoFit/>
          </a:bodyPr>
          <a:lstStyle>
            <a:lvl1pPr marL="0" marR="0" indent="0" algn="l" defTabSz="995253" rtl="0" eaLnBrk="1" fontAlgn="auto" latinLnBrk="0" hangingPunct="1">
              <a:lnSpc>
                <a:spcPct val="100000"/>
              </a:lnSpc>
              <a:spcBef>
                <a:spcPct val="20000"/>
              </a:spcBef>
              <a:spcAft>
                <a:spcPts val="0"/>
              </a:spcAft>
              <a:buClrTx/>
              <a:buSzTx/>
              <a:buFontTx/>
              <a:buNone/>
              <a:tabLst/>
              <a:defRPr sz="12000" b="1" i="0">
                <a:latin typeface="Arial"/>
                <a:cs typeface="Arial"/>
              </a:defRPr>
            </a:lvl1pPr>
          </a:lstStyle>
          <a:p>
            <a:pPr lvl="0"/>
            <a:r>
              <a:rPr lang="es-ES" dirty="0" smtClean="0">
                <a:solidFill>
                  <a:prstClr val="black"/>
                </a:solidFill>
                <a:latin typeface="Arial" pitchFamily="34" charset="0"/>
                <a:cs typeface="Arial" pitchFamily="34" charset="0"/>
              </a:rPr>
              <a:t>8</a:t>
            </a:r>
            <a:endParaRPr lang="es-ES" dirty="0">
              <a:solidFill>
                <a:prstClr val="black"/>
              </a:solidFill>
              <a:latin typeface="Arial" pitchFamily="34" charset="0"/>
              <a:cs typeface="Arial" pitchFamily="34" charset="0"/>
            </a:endParaRPr>
          </a:p>
        </p:txBody>
      </p:sp>
      <p:sp>
        <p:nvSpPr>
          <p:cNvPr id="42" name="Marcador de texto 15"/>
          <p:cNvSpPr>
            <a:spLocks noGrp="1"/>
          </p:cNvSpPr>
          <p:nvPr>
            <p:ph type="body" sz="quarter" idx="23" hasCustomPrompt="1"/>
          </p:nvPr>
        </p:nvSpPr>
        <p:spPr>
          <a:xfrm>
            <a:off x="6519585" y="3798176"/>
            <a:ext cx="1296987" cy="1846659"/>
          </a:xfrm>
          <a:prstGeom prst="rect">
            <a:avLst/>
          </a:prstGeom>
        </p:spPr>
        <p:txBody>
          <a:bodyPr vert="horz" wrap="square" lIns="0" tIns="0" rIns="0" bIns="0">
            <a:spAutoFit/>
          </a:bodyPr>
          <a:lstStyle>
            <a:lvl1pPr marL="0" marR="0" indent="0" algn="l" defTabSz="995253" rtl="0" eaLnBrk="1" fontAlgn="auto" latinLnBrk="0" hangingPunct="1">
              <a:lnSpc>
                <a:spcPct val="100000"/>
              </a:lnSpc>
              <a:spcBef>
                <a:spcPct val="20000"/>
              </a:spcBef>
              <a:spcAft>
                <a:spcPts val="0"/>
              </a:spcAft>
              <a:buClrTx/>
              <a:buSzTx/>
              <a:buFontTx/>
              <a:buNone/>
              <a:tabLst/>
              <a:defRPr sz="12000" b="1" i="0">
                <a:latin typeface="Arial"/>
                <a:cs typeface="Arial"/>
              </a:defRPr>
            </a:lvl1pPr>
          </a:lstStyle>
          <a:p>
            <a:pPr lvl="0"/>
            <a:r>
              <a:rPr lang="es-ES" dirty="0" smtClean="0">
                <a:solidFill>
                  <a:prstClr val="black"/>
                </a:solidFill>
                <a:latin typeface="Arial" pitchFamily="34" charset="0"/>
                <a:cs typeface="Arial" pitchFamily="34" charset="0"/>
              </a:rPr>
              <a:t>9</a:t>
            </a:r>
            <a:endParaRPr lang="es-ES" dirty="0">
              <a:solidFill>
                <a:prstClr val="black"/>
              </a:solidFill>
              <a:latin typeface="Arial" pitchFamily="34" charset="0"/>
              <a:cs typeface="Arial" pitchFamily="34" charset="0"/>
            </a:endParaRPr>
          </a:p>
        </p:txBody>
      </p:sp>
      <p:sp>
        <p:nvSpPr>
          <p:cNvPr id="43" name="Marcador de texto 15"/>
          <p:cNvSpPr>
            <a:spLocks noGrp="1"/>
          </p:cNvSpPr>
          <p:nvPr>
            <p:ph type="body" sz="quarter" idx="24" hasCustomPrompt="1"/>
          </p:nvPr>
        </p:nvSpPr>
        <p:spPr>
          <a:xfrm>
            <a:off x="8383588" y="3798176"/>
            <a:ext cx="1866585" cy="1846659"/>
          </a:xfrm>
          <a:prstGeom prst="rect">
            <a:avLst/>
          </a:prstGeom>
        </p:spPr>
        <p:txBody>
          <a:bodyPr vert="horz" wrap="square" lIns="0" tIns="0" rIns="0" bIns="0">
            <a:spAutoFit/>
          </a:bodyPr>
          <a:lstStyle>
            <a:lvl1pPr marL="0" marR="0" indent="0" algn="l" defTabSz="995253" rtl="0" eaLnBrk="1" fontAlgn="auto" latinLnBrk="0" hangingPunct="1">
              <a:lnSpc>
                <a:spcPct val="100000"/>
              </a:lnSpc>
              <a:spcBef>
                <a:spcPct val="20000"/>
              </a:spcBef>
              <a:spcAft>
                <a:spcPts val="0"/>
              </a:spcAft>
              <a:buClrTx/>
              <a:buSzTx/>
              <a:buFontTx/>
              <a:buNone/>
              <a:tabLst/>
              <a:defRPr sz="12000" b="1" i="0" spc="-1300">
                <a:latin typeface="Arial"/>
                <a:cs typeface="Arial"/>
              </a:defRPr>
            </a:lvl1pPr>
          </a:lstStyle>
          <a:p>
            <a:pPr lvl="0"/>
            <a:r>
              <a:rPr lang="es-ES" dirty="0" smtClean="0">
                <a:solidFill>
                  <a:prstClr val="black"/>
                </a:solidFill>
                <a:latin typeface="Arial" pitchFamily="34" charset="0"/>
                <a:cs typeface="Arial" pitchFamily="34" charset="0"/>
              </a:rPr>
              <a:t>10</a:t>
            </a:r>
            <a:endParaRPr lang="es-ES" dirty="0">
              <a:solidFill>
                <a:prstClr val="black"/>
              </a:solidFill>
              <a:latin typeface="Arial" pitchFamily="34" charset="0"/>
              <a:cs typeface="Arial" pitchFamily="34" charset="0"/>
            </a:endParaRPr>
          </a:p>
        </p:txBody>
      </p:sp>
      <p:sp>
        <p:nvSpPr>
          <p:cNvPr id="48" name="Marcador de texto 47"/>
          <p:cNvSpPr>
            <a:spLocks noGrp="1"/>
          </p:cNvSpPr>
          <p:nvPr>
            <p:ph type="body" sz="quarter" idx="25" hasCustomPrompt="1"/>
          </p:nvPr>
        </p:nvSpPr>
        <p:spPr>
          <a:xfrm>
            <a:off x="720759" y="3136387"/>
            <a:ext cx="1549400" cy="492443"/>
          </a:xfrm>
          <a:prstGeom prst="rect">
            <a:avLst/>
          </a:prstGeom>
        </p:spPr>
        <p:txBody>
          <a:bodyPr vert="horz" wrap="square" lIns="0" tIns="0" rIns="0" bIns="0">
            <a:spAutoFit/>
          </a:bodyPr>
          <a:lstStyle>
            <a:lvl1pPr marL="0" indent="0">
              <a:spcBef>
                <a:spcPts val="0"/>
              </a:spcBef>
              <a:buNone/>
              <a:defRPr sz="1600" spc="0">
                <a:latin typeface="Arial"/>
                <a:cs typeface="Arial"/>
              </a:defRPr>
            </a:lvl1pPr>
            <a:lvl2pPr marL="0" indent="0">
              <a:buNone/>
              <a:defRPr sz="1600">
                <a:latin typeface="Arial"/>
                <a:cs typeface="Arial"/>
              </a:defRPr>
            </a:lvl2pPr>
            <a:lvl3pPr marL="0" indent="0">
              <a:buNone/>
              <a:defRPr sz="1600">
                <a:latin typeface="Arial"/>
                <a:cs typeface="Arial"/>
              </a:defRPr>
            </a:lvl3pPr>
            <a:lvl4pPr marL="0" indent="0">
              <a:buNone/>
              <a:defRPr sz="1600">
                <a:latin typeface="Arial"/>
                <a:cs typeface="Arial"/>
              </a:defRPr>
            </a:lvl4pPr>
            <a:lvl5pPr marL="0" indent="0">
              <a:buNone/>
              <a:defRPr sz="1600">
                <a:latin typeface="Arial"/>
                <a:cs typeface="Arial"/>
              </a:defRPr>
            </a:lvl5pPr>
          </a:lstStyle>
          <a:p>
            <a:pPr lvl="0"/>
            <a:r>
              <a:rPr lang="es-ES_tradnl" dirty="0" smtClean="0"/>
              <a:t>Título</a:t>
            </a:r>
          </a:p>
          <a:p>
            <a:pPr lvl="0"/>
            <a:r>
              <a:rPr lang="es-ES_tradnl" dirty="0" smtClean="0"/>
              <a:t>Arial 16 pt</a:t>
            </a:r>
            <a:endParaRPr lang="es-ES" dirty="0"/>
          </a:p>
        </p:txBody>
      </p:sp>
      <p:sp>
        <p:nvSpPr>
          <p:cNvPr id="49" name="Marcador de texto 47"/>
          <p:cNvSpPr>
            <a:spLocks noGrp="1"/>
          </p:cNvSpPr>
          <p:nvPr>
            <p:ph type="body" sz="quarter" idx="26" hasCustomPrompt="1"/>
          </p:nvPr>
        </p:nvSpPr>
        <p:spPr>
          <a:xfrm>
            <a:off x="2600359" y="3136387"/>
            <a:ext cx="1549400" cy="492443"/>
          </a:xfrm>
          <a:prstGeom prst="rect">
            <a:avLst/>
          </a:prstGeom>
        </p:spPr>
        <p:txBody>
          <a:bodyPr vert="horz" wrap="square" lIns="0" tIns="0" rIns="0" bIns="0">
            <a:spAutoFit/>
          </a:bodyPr>
          <a:lstStyle>
            <a:lvl1pPr marL="0" indent="0">
              <a:spcBef>
                <a:spcPts val="0"/>
              </a:spcBef>
              <a:buNone/>
              <a:defRPr sz="1600" spc="0">
                <a:latin typeface="Arial"/>
                <a:cs typeface="Arial"/>
              </a:defRPr>
            </a:lvl1pPr>
            <a:lvl2pPr marL="0" indent="0">
              <a:buNone/>
              <a:defRPr sz="1600">
                <a:latin typeface="Arial"/>
                <a:cs typeface="Arial"/>
              </a:defRPr>
            </a:lvl2pPr>
            <a:lvl3pPr marL="0" indent="0">
              <a:buNone/>
              <a:defRPr sz="1600">
                <a:latin typeface="Arial"/>
                <a:cs typeface="Arial"/>
              </a:defRPr>
            </a:lvl3pPr>
            <a:lvl4pPr marL="0" indent="0">
              <a:buNone/>
              <a:defRPr sz="1600">
                <a:latin typeface="Arial"/>
                <a:cs typeface="Arial"/>
              </a:defRPr>
            </a:lvl4pPr>
            <a:lvl5pPr marL="0" indent="0">
              <a:buNone/>
              <a:defRPr sz="1600">
                <a:latin typeface="Arial"/>
                <a:cs typeface="Arial"/>
              </a:defRPr>
            </a:lvl5pPr>
          </a:lstStyle>
          <a:p>
            <a:pPr lvl="0"/>
            <a:r>
              <a:rPr lang="es-ES_tradnl" dirty="0" smtClean="0"/>
              <a:t>Título</a:t>
            </a:r>
          </a:p>
          <a:p>
            <a:pPr lvl="0"/>
            <a:r>
              <a:rPr lang="es-ES_tradnl" dirty="0" smtClean="0"/>
              <a:t>Arial 16 pt</a:t>
            </a:r>
            <a:endParaRPr lang="es-ES" dirty="0"/>
          </a:p>
        </p:txBody>
      </p:sp>
      <p:sp>
        <p:nvSpPr>
          <p:cNvPr id="50" name="Marcador de texto 47"/>
          <p:cNvSpPr>
            <a:spLocks noGrp="1"/>
          </p:cNvSpPr>
          <p:nvPr>
            <p:ph type="body" sz="quarter" idx="27" hasCustomPrompt="1"/>
          </p:nvPr>
        </p:nvSpPr>
        <p:spPr>
          <a:xfrm>
            <a:off x="4568859" y="3136387"/>
            <a:ext cx="1549400" cy="492443"/>
          </a:xfrm>
          <a:prstGeom prst="rect">
            <a:avLst/>
          </a:prstGeom>
        </p:spPr>
        <p:txBody>
          <a:bodyPr vert="horz" wrap="square" lIns="0" tIns="0" rIns="0" bIns="0">
            <a:spAutoFit/>
          </a:bodyPr>
          <a:lstStyle>
            <a:lvl1pPr marL="0" indent="0">
              <a:spcBef>
                <a:spcPts val="0"/>
              </a:spcBef>
              <a:buNone/>
              <a:defRPr sz="1600" spc="0">
                <a:latin typeface="Arial"/>
                <a:cs typeface="Arial"/>
              </a:defRPr>
            </a:lvl1pPr>
            <a:lvl2pPr marL="0" indent="0">
              <a:buNone/>
              <a:defRPr sz="1600">
                <a:latin typeface="Arial"/>
                <a:cs typeface="Arial"/>
              </a:defRPr>
            </a:lvl2pPr>
            <a:lvl3pPr marL="0" indent="0">
              <a:buNone/>
              <a:defRPr sz="1600">
                <a:latin typeface="Arial"/>
                <a:cs typeface="Arial"/>
              </a:defRPr>
            </a:lvl3pPr>
            <a:lvl4pPr marL="0" indent="0">
              <a:buNone/>
              <a:defRPr sz="1600">
                <a:latin typeface="Arial"/>
                <a:cs typeface="Arial"/>
              </a:defRPr>
            </a:lvl4pPr>
            <a:lvl5pPr marL="0" indent="0">
              <a:buNone/>
              <a:defRPr sz="1600">
                <a:latin typeface="Arial"/>
                <a:cs typeface="Arial"/>
              </a:defRPr>
            </a:lvl5pPr>
          </a:lstStyle>
          <a:p>
            <a:pPr lvl="0"/>
            <a:r>
              <a:rPr lang="es-ES_tradnl" dirty="0" smtClean="0"/>
              <a:t>Título</a:t>
            </a:r>
          </a:p>
          <a:p>
            <a:pPr lvl="0"/>
            <a:r>
              <a:rPr lang="es-ES_tradnl" dirty="0" smtClean="0"/>
              <a:t>Arial 16 pt</a:t>
            </a:r>
            <a:endParaRPr lang="es-ES" dirty="0"/>
          </a:p>
        </p:txBody>
      </p:sp>
      <p:sp>
        <p:nvSpPr>
          <p:cNvPr id="51" name="Marcador de texto 47"/>
          <p:cNvSpPr>
            <a:spLocks noGrp="1"/>
          </p:cNvSpPr>
          <p:nvPr>
            <p:ph type="body" sz="quarter" idx="28" hasCustomPrompt="1"/>
          </p:nvPr>
        </p:nvSpPr>
        <p:spPr>
          <a:xfrm>
            <a:off x="6499259" y="3136387"/>
            <a:ext cx="1549400" cy="492443"/>
          </a:xfrm>
          <a:prstGeom prst="rect">
            <a:avLst/>
          </a:prstGeom>
        </p:spPr>
        <p:txBody>
          <a:bodyPr vert="horz" wrap="square" lIns="0" tIns="0" rIns="0" bIns="0">
            <a:spAutoFit/>
          </a:bodyPr>
          <a:lstStyle>
            <a:lvl1pPr marL="0" indent="0">
              <a:spcBef>
                <a:spcPts val="0"/>
              </a:spcBef>
              <a:buNone/>
              <a:defRPr sz="1600" spc="0">
                <a:latin typeface="Arial"/>
                <a:cs typeface="Arial"/>
              </a:defRPr>
            </a:lvl1pPr>
            <a:lvl2pPr marL="0" indent="0">
              <a:buNone/>
              <a:defRPr sz="1600">
                <a:latin typeface="Arial"/>
                <a:cs typeface="Arial"/>
              </a:defRPr>
            </a:lvl2pPr>
            <a:lvl3pPr marL="0" indent="0">
              <a:buNone/>
              <a:defRPr sz="1600">
                <a:latin typeface="Arial"/>
                <a:cs typeface="Arial"/>
              </a:defRPr>
            </a:lvl3pPr>
            <a:lvl4pPr marL="0" indent="0">
              <a:buNone/>
              <a:defRPr sz="1600">
                <a:latin typeface="Arial"/>
                <a:cs typeface="Arial"/>
              </a:defRPr>
            </a:lvl4pPr>
            <a:lvl5pPr marL="0" indent="0">
              <a:buNone/>
              <a:defRPr sz="1600">
                <a:latin typeface="Arial"/>
                <a:cs typeface="Arial"/>
              </a:defRPr>
            </a:lvl5pPr>
          </a:lstStyle>
          <a:p>
            <a:pPr lvl="0"/>
            <a:r>
              <a:rPr lang="es-ES_tradnl" dirty="0" smtClean="0"/>
              <a:t>Título</a:t>
            </a:r>
          </a:p>
          <a:p>
            <a:pPr lvl="0"/>
            <a:r>
              <a:rPr lang="es-ES_tradnl" dirty="0" smtClean="0"/>
              <a:t>Arial 16 pt</a:t>
            </a:r>
            <a:endParaRPr lang="es-ES" dirty="0"/>
          </a:p>
        </p:txBody>
      </p:sp>
      <p:sp>
        <p:nvSpPr>
          <p:cNvPr id="52" name="Marcador de texto 47"/>
          <p:cNvSpPr>
            <a:spLocks noGrp="1"/>
          </p:cNvSpPr>
          <p:nvPr>
            <p:ph type="body" sz="quarter" idx="29" hasCustomPrompt="1"/>
          </p:nvPr>
        </p:nvSpPr>
        <p:spPr>
          <a:xfrm>
            <a:off x="8493159" y="3136387"/>
            <a:ext cx="1549400" cy="492443"/>
          </a:xfrm>
          <a:prstGeom prst="rect">
            <a:avLst/>
          </a:prstGeom>
        </p:spPr>
        <p:txBody>
          <a:bodyPr vert="horz" wrap="square" lIns="0" tIns="0" rIns="0" bIns="0">
            <a:spAutoFit/>
          </a:bodyPr>
          <a:lstStyle>
            <a:lvl1pPr marL="0" indent="0">
              <a:spcBef>
                <a:spcPts val="0"/>
              </a:spcBef>
              <a:buNone/>
              <a:defRPr sz="1600" spc="0">
                <a:latin typeface="Arial"/>
                <a:cs typeface="Arial"/>
              </a:defRPr>
            </a:lvl1pPr>
            <a:lvl2pPr marL="0" indent="0">
              <a:buNone/>
              <a:defRPr sz="1600">
                <a:latin typeface="Arial"/>
                <a:cs typeface="Arial"/>
              </a:defRPr>
            </a:lvl2pPr>
            <a:lvl3pPr marL="0" indent="0">
              <a:buNone/>
              <a:defRPr sz="1600">
                <a:latin typeface="Arial"/>
                <a:cs typeface="Arial"/>
              </a:defRPr>
            </a:lvl3pPr>
            <a:lvl4pPr marL="0" indent="0">
              <a:buNone/>
              <a:defRPr sz="1600">
                <a:latin typeface="Arial"/>
                <a:cs typeface="Arial"/>
              </a:defRPr>
            </a:lvl4pPr>
            <a:lvl5pPr marL="0" indent="0">
              <a:buNone/>
              <a:defRPr sz="1600">
                <a:latin typeface="Arial"/>
                <a:cs typeface="Arial"/>
              </a:defRPr>
            </a:lvl5pPr>
          </a:lstStyle>
          <a:p>
            <a:pPr lvl="0"/>
            <a:r>
              <a:rPr lang="es-ES_tradnl" dirty="0" smtClean="0"/>
              <a:t>Título</a:t>
            </a:r>
          </a:p>
          <a:p>
            <a:pPr lvl="0"/>
            <a:r>
              <a:rPr lang="es-ES_tradnl" dirty="0" smtClean="0"/>
              <a:t>Arial 16 pt</a:t>
            </a:r>
            <a:endParaRPr lang="es-ES" dirty="0"/>
          </a:p>
        </p:txBody>
      </p:sp>
      <p:sp>
        <p:nvSpPr>
          <p:cNvPr id="53" name="Marcador de texto 47"/>
          <p:cNvSpPr>
            <a:spLocks noGrp="1"/>
          </p:cNvSpPr>
          <p:nvPr>
            <p:ph type="body" sz="quarter" idx="30" hasCustomPrompt="1"/>
          </p:nvPr>
        </p:nvSpPr>
        <p:spPr>
          <a:xfrm>
            <a:off x="720759" y="5612887"/>
            <a:ext cx="1549400" cy="492443"/>
          </a:xfrm>
          <a:prstGeom prst="rect">
            <a:avLst/>
          </a:prstGeom>
        </p:spPr>
        <p:txBody>
          <a:bodyPr vert="horz" wrap="square" lIns="0" tIns="0" rIns="0" bIns="0">
            <a:spAutoFit/>
          </a:bodyPr>
          <a:lstStyle>
            <a:lvl1pPr marL="0" indent="0">
              <a:spcBef>
                <a:spcPts val="0"/>
              </a:spcBef>
              <a:buNone/>
              <a:defRPr sz="1600" spc="0">
                <a:latin typeface="Arial"/>
                <a:cs typeface="Arial"/>
              </a:defRPr>
            </a:lvl1pPr>
            <a:lvl2pPr marL="0" indent="0">
              <a:buNone/>
              <a:defRPr sz="1600">
                <a:latin typeface="Arial"/>
                <a:cs typeface="Arial"/>
              </a:defRPr>
            </a:lvl2pPr>
            <a:lvl3pPr marL="0" indent="0">
              <a:buNone/>
              <a:defRPr sz="1600">
                <a:latin typeface="Arial"/>
                <a:cs typeface="Arial"/>
              </a:defRPr>
            </a:lvl3pPr>
            <a:lvl4pPr marL="0" indent="0">
              <a:buNone/>
              <a:defRPr sz="1600">
                <a:latin typeface="Arial"/>
                <a:cs typeface="Arial"/>
              </a:defRPr>
            </a:lvl4pPr>
            <a:lvl5pPr marL="0" indent="0">
              <a:buNone/>
              <a:defRPr sz="1600">
                <a:latin typeface="Arial"/>
                <a:cs typeface="Arial"/>
              </a:defRPr>
            </a:lvl5pPr>
          </a:lstStyle>
          <a:p>
            <a:pPr lvl="0"/>
            <a:r>
              <a:rPr lang="es-ES_tradnl" dirty="0" smtClean="0"/>
              <a:t>Título</a:t>
            </a:r>
          </a:p>
          <a:p>
            <a:pPr lvl="0"/>
            <a:r>
              <a:rPr lang="es-ES_tradnl" dirty="0" smtClean="0"/>
              <a:t>Arial 16 pt</a:t>
            </a:r>
            <a:endParaRPr lang="es-ES" dirty="0"/>
          </a:p>
        </p:txBody>
      </p:sp>
      <p:sp>
        <p:nvSpPr>
          <p:cNvPr id="54" name="Marcador de texto 47"/>
          <p:cNvSpPr>
            <a:spLocks noGrp="1"/>
          </p:cNvSpPr>
          <p:nvPr>
            <p:ph type="body" sz="quarter" idx="31" hasCustomPrompt="1"/>
          </p:nvPr>
        </p:nvSpPr>
        <p:spPr>
          <a:xfrm>
            <a:off x="2625759" y="5612887"/>
            <a:ext cx="1549400" cy="492443"/>
          </a:xfrm>
          <a:prstGeom prst="rect">
            <a:avLst/>
          </a:prstGeom>
        </p:spPr>
        <p:txBody>
          <a:bodyPr vert="horz" wrap="square" lIns="0" tIns="0" rIns="0" bIns="0">
            <a:spAutoFit/>
          </a:bodyPr>
          <a:lstStyle>
            <a:lvl1pPr marL="0" indent="0">
              <a:spcBef>
                <a:spcPts val="0"/>
              </a:spcBef>
              <a:buNone/>
              <a:defRPr sz="1600" spc="0">
                <a:latin typeface="Arial"/>
                <a:cs typeface="Arial"/>
              </a:defRPr>
            </a:lvl1pPr>
            <a:lvl2pPr marL="0" indent="0">
              <a:buNone/>
              <a:defRPr sz="1600">
                <a:latin typeface="Arial"/>
                <a:cs typeface="Arial"/>
              </a:defRPr>
            </a:lvl2pPr>
            <a:lvl3pPr marL="0" indent="0">
              <a:buNone/>
              <a:defRPr sz="1600">
                <a:latin typeface="Arial"/>
                <a:cs typeface="Arial"/>
              </a:defRPr>
            </a:lvl3pPr>
            <a:lvl4pPr marL="0" indent="0">
              <a:buNone/>
              <a:defRPr sz="1600">
                <a:latin typeface="Arial"/>
                <a:cs typeface="Arial"/>
              </a:defRPr>
            </a:lvl4pPr>
            <a:lvl5pPr marL="0" indent="0">
              <a:buNone/>
              <a:defRPr sz="1600">
                <a:latin typeface="Arial"/>
                <a:cs typeface="Arial"/>
              </a:defRPr>
            </a:lvl5pPr>
          </a:lstStyle>
          <a:p>
            <a:pPr lvl="0"/>
            <a:r>
              <a:rPr lang="es-ES_tradnl" dirty="0" smtClean="0"/>
              <a:t>Título</a:t>
            </a:r>
          </a:p>
          <a:p>
            <a:pPr lvl="0"/>
            <a:r>
              <a:rPr lang="es-ES_tradnl" dirty="0" smtClean="0"/>
              <a:t>Arial 16 pt</a:t>
            </a:r>
            <a:endParaRPr lang="es-ES" dirty="0"/>
          </a:p>
        </p:txBody>
      </p:sp>
      <p:sp>
        <p:nvSpPr>
          <p:cNvPr id="55" name="Marcador de texto 47"/>
          <p:cNvSpPr>
            <a:spLocks noGrp="1"/>
          </p:cNvSpPr>
          <p:nvPr>
            <p:ph type="body" sz="quarter" idx="32" hasCustomPrompt="1"/>
          </p:nvPr>
        </p:nvSpPr>
        <p:spPr>
          <a:xfrm>
            <a:off x="4581559" y="5612887"/>
            <a:ext cx="1549400" cy="492443"/>
          </a:xfrm>
          <a:prstGeom prst="rect">
            <a:avLst/>
          </a:prstGeom>
        </p:spPr>
        <p:txBody>
          <a:bodyPr vert="horz" wrap="square" lIns="0" tIns="0" rIns="0" bIns="0">
            <a:spAutoFit/>
          </a:bodyPr>
          <a:lstStyle>
            <a:lvl1pPr marL="0" indent="0">
              <a:spcBef>
                <a:spcPts val="0"/>
              </a:spcBef>
              <a:buNone/>
              <a:defRPr sz="1600" spc="0">
                <a:latin typeface="Arial"/>
                <a:cs typeface="Arial"/>
              </a:defRPr>
            </a:lvl1pPr>
            <a:lvl2pPr marL="0" indent="0">
              <a:buNone/>
              <a:defRPr sz="1600">
                <a:latin typeface="Arial"/>
                <a:cs typeface="Arial"/>
              </a:defRPr>
            </a:lvl2pPr>
            <a:lvl3pPr marL="0" indent="0">
              <a:buNone/>
              <a:defRPr sz="1600">
                <a:latin typeface="Arial"/>
                <a:cs typeface="Arial"/>
              </a:defRPr>
            </a:lvl3pPr>
            <a:lvl4pPr marL="0" indent="0">
              <a:buNone/>
              <a:defRPr sz="1600">
                <a:latin typeface="Arial"/>
                <a:cs typeface="Arial"/>
              </a:defRPr>
            </a:lvl4pPr>
            <a:lvl5pPr marL="0" indent="0">
              <a:buNone/>
              <a:defRPr sz="1600">
                <a:latin typeface="Arial"/>
                <a:cs typeface="Arial"/>
              </a:defRPr>
            </a:lvl5pPr>
          </a:lstStyle>
          <a:p>
            <a:pPr lvl="0"/>
            <a:r>
              <a:rPr lang="es-ES_tradnl" dirty="0" smtClean="0"/>
              <a:t>Título</a:t>
            </a:r>
          </a:p>
          <a:p>
            <a:pPr lvl="0"/>
            <a:r>
              <a:rPr lang="es-ES_tradnl" dirty="0" smtClean="0"/>
              <a:t>Arial 16 pt</a:t>
            </a:r>
            <a:endParaRPr lang="es-ES" dirty="0"/>
          </a:p>
        </p:txBody>
      </p:sp>
      <p:sp>
        <p:nvSpPr>
          <p:cNvPr id="56" name="Marcador de texto 47"/>
          <p:cNvSpPr>
            <a:spLocks noGrp="1"/>
          </p:cNvSpPr>
          <p:nvPr>
            <p:ph type="body" sz="quarter" idx="33" hasCustomPrompt="1"/>
          </p:nvPr>
        </p:nvSpPr>
        <p:spPr>
          <a:xfrm>
            <a:off x="6562759" y="5612887"/>
            <a:ext cx="1549400" cy="492443"/>
          </a:xfrm>
          <a:prstGeom prst="rect">
            <a:avLst/>
          </a:prstGeom>
        </p:spPr>
        <p:txBody>
          <a:bodyPr vert="horz" wrap="square" lIns="0" tIns="0" rIns="0" bIns="0">
            <a:spAutoFit/>
          </a:bodyPr>
          <a:lstStyle>
            <a:lvl1pPr marL="0" indent="0">
              <a:spcBef>
                <a:spcPts val="0"/>
              </a:spcBef>
              <a:buNone/>
              <a:defRPr sz="1600" spc="0">
                <a:latin typeface="Arial"/>
                <a:cs typeface="Arial"/>
              </a:defRPr>
            </a:lvl1pPr>
            <a:lvl2pPr marL="0" indent="0">
              <a:buNone/>
              <a:defRPr sz="1600">
                <a:latin typeface="Arial"/>
                <a:cs typeface="Arial"/>
              </a:defRPr>
            </a:lvl2pPr>
            <a:lvl3pPr marL="0" indent="0">
              <a:buNone/>
              <a:defRPr sz="1600">
                <a:latin typeface="Arial"/>
                <a:cs typeface="Arial"/>
              </a:defRPr>
            </a:lvl3pPr>
            <a:lvl4pPr marL="0" indent="0">
              <a:buNone/>
              <a:defRPr sz="1600">
                <a:latin typeface="Arial"/>
                <a:cs typeface="Arial"/>
              </a:defRPr>
            </a:lvl4pPr>
            <a:lvl5pPr marL="0" indent="0">
              <a:buNone/>
              <a:defRPr sz="1600">
                <a:latin typeface="Arial"/>
                <a:cs typeface="Arial"/>
              </a:defRPr>
            </a:lvl5pPr>
          </a:lstStyle>
          <a:p>
            <a:pPr lvl="0"/>
            <a:r>
              <a:rPr lang="es-ES_tradnl" dirty="0" smtClean="0"/>
              <a:t>Título</a:t>
            </a:r>
          </a:p>
          <a:p>
            <a:pPr lvl="0"/>
            <a:r>
              <a:rPr lang="es-ES_tradnl" dirty="0" smtClean="0"/>
              <a:t>Arial 16 pt</a:t>
            </a:r>
            <a:endParaRPr lang="es-ES" dirty="0"/>
          </a:p>
        </p:txBody>
      </p:sp>
      <p:sp>
        <p:nvSpPr>
          <p:cNvPr id="57" name="Marcador de texto 47"/>
          <p:cNvSpPr>
            <a:spLocks noGrp="1"/>
          </p:cNvSpPr>
          <p:nvPr>
            <p:ph type="body" sz="quarter" idx="34" hasCustomPrompt="1"/>
          </p:nvPr>
        </p:nvSpPr>
        <p:spPr>
          <a:xfrm>
            <a:off x="8493159" y="5612887"/>
            <a:ext cx="1549400" cy="492443"/>
          </a:xfrm>
          <a:prstGeom prst="rect">
            <a:avLst/>
          </a:prstGeom>
        </p:spPr>
        <p:txBody>
          <a:bodyPr vert="horz" wrap="square" lIns="0" tIns="0" rIns="0" bIns="0">
            <a:spAutoFit/>
          </a:bodyPr>
          <a:lstStyle>
            <a:lvl1pPr marL="0" indent="0">
              <a:spcBef>
                <a:spcPts val="0"/>
              </a:spcBef>
              <a:buNone/>
              <a:defRPr sz="1600" spc="0">
                <a:latin typeface="Arial"/>
                <a:cs typeface="Arial"/>
              </a:defRPr>
            </a:lvl1pPr>
            <a:lvl2pPr marL="0" indent="0">
              <a:buNone/>
              <a:defRPr sz="1600">
                <a:latin typeface="Arial"/>
                <a:cs typeface="Arial"/>
              </a:defRPr>
            </a:lvl2pPr>
            <a:lvl3pPr marL="0" indent="0">
              <a:buNone/>
              <a:defRPr sz="1600">
                <a:latin typeface="Arial"/>
                <a:cs typeface="Arial"/>
              </a:defRPr>
            </a:lvl3pPr>
            <a:lvl4pPr marL="0" indent="0">
              <a:buNone/>
              <a:defRPr sz="1600">
                <a:latin typeface="Arial"/>
                <a:cs typeface="Arial"/>
              </a:defRPr>
            </a:lvl4pPr>
            <a:lvl5pPr marL="0" indent="0">
              <a:buNone/>
              <a:defRPr sz="1600">
                <a:latin typeface="Arial"/>
                <a:cs typeface="Arial"/>
              </a:defRPr>
            </a:lvl5pPr>
          </a:lstStyle>
          <a:p>
            <a:pPr lvl="0"/>
            <a:r>
              <a:rPr lang="es-ES_tradnl" dirty="0" smtClean="0"/>
              <a:t>Título</a:t>
            </a:r>
          </a:p>
          <a:p>
            <a:pPr lvl="0"/>
            <a:r>
              <a:rPr lang="es-ES_tradnl" dirty="0" smtClean="0"/>
              <a:t>Arial 16 pt</a:t>
            </a:r>
            <a:endParaRPr lang="es-ES" dirty="0"/>
          </a:p>
        </p:txBody>
      </p:sp>
    </p:spTree>
    <p:extLst>
      <p:ext uri="{BB962C8B-B14F-4D97-AF65-F5344CB8AC3E}">
        <p14:creationId xmlns:p14="http://schemas.microsoft.com/office/powerpoint/2010/main" val="64794764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4_Pagina interior">
    <p:spTree>
      <p:nvGrpSpPr>
        <p:cNvPr id="1" name=""/>
        <p:cNvGrpSpPr/>
        <p:nvPr/>
      </p:nvGrpSpPr>
      <p:grpSpPr>
        <a:xfrm>
          <a:off x="0" y="0"/>
          <a:ext cx="0" cy="0"/>
          <a:chOff x="0" y="0"/>
          <a:chExt cx="0" cy="0"/>
        </a:xfrm>
      </p:grpSpPr>
      <p:sp>
        <p:nvSpPr>
          <p:cNvPr id="3" name="5 Marcador de número de diapositiva"/>
          <p:cNvSpPr>
            <a:spLocks noGrp="1"/>
          </p:cNvSpPr>
          <p:nvPr>
            <p:ph type="sldNum" sz="quarter" idx="4"/>
          </p:nvPr>
        </p:nvSpPr>
        <p:spPr>
          <a:xfrm>
            <a:off x="7560711" y="7009647"/>
            <a:ext cx="2494016" cy="402652"/>
          </a:xfrm>
          <a:prstGeom prst="rect">
            <a:avLst/>
          </a:prstGeom>
        </p:spPr>
        <p:txBody>
          <a:bodyPr vert="horz" lIns="121869" tIns="60932" rIns="121869" bIns="60932" rtlCol="0" anchor="ctr"/>
          <a:lstStyle>
            <a:lvl1pPr algn="r">
              <a:defRPr sz="701">
                <a:solidFill>
                  <a:schemeClr val="tx1"/>
                </a:solidFill>
              </a:defRPr>
            </a:lvl1pPr>
          </a:lstStyle>
          <a:p>
            <a:r>
              <a:rPr lang="es-ES" dirty="0" smtClean="0">
                <a:solidFill>
                  <a:prstClr val="black"/>
                </a:solidFill>
              </a:rPr>
              <a:t>1 – Capítulo   </a:t>
            </a:r>
            <a:fld id="{ECCC30F6-4D9C-4408-AC20-10CC532909AB}" type="slidenum">
              <a:rPr lang="es-ES" smtClean="0">
                <a:solidFill>
                  <a:prstClr val="black"/>
                </a:solidFill>
              </a:rPr>
              <a:pPr/>
              <a:t>‹Nº›</a:t>
            </a:fld>
            <a:endParaRPr lang="es-ES" dirty="0">
              <a:solidFill>
                <a:prstClr val="black"/>
              </a:solidFill>
            </a:endParaRPr>
          </a:p>
        </p:txBody>
      </p:sp>
      <p:sp>
        <p:nvSpPr>
          <p:cNvPr id="11" name="Marcador de texto 15"/>
          <p:cNvSpPr>
            <a:spLocks noGrp="1"/>
          </p:cNvSpPr>
          <p:nvPr>
            <p:ph type="body" sz="quarter" idx="13" hasCustomPrompt="1"/>
          </p:nvPr>
        </p:nvSpPr>
        <p:spPr>
          <a:xfrm>
            <a:off x="735015" y="995367"/>
            <a:ext cx="7632000" cy="248264"/>
          </a:xfrm>
          <a:prstGeom prst="rect">
            <a:avLst/>
          </a:prstGeom>
        </p:spPr>
        <p:txBody>
          <a:bodyPr vert="horz" wrap="square" lIns="0" tIns="0" rIns="0" bIns="0">
            <a:spAutoFit/>
          </a:bodyPr>
          <a:lstStyle>
            <a:lvl1pPr marL="0" marR="0" indent="0" algn="l" defTabSz="801304" rtl="0" eaLnBrk="1" fontAlgn="auto" latinLnBrk="0" hangingPunct="1">
              <a:lnSpc>
                <a:spcPct val="100000"/>
              </a:lnSpc>
              <a:spcBef>
                <a:spcPts val="0"/>
              </a:spcBef>
              <a:spcAft>
                <a:spcPts val="0"/>
              </a:spcAft>
              <a:buClrTx/>
              <a:buSzTx/>
              <a:buFontTx/>
              <a:buNone/>
              <a:tabLst/>
              <a:defRPr sz="1579" b="0" i="0">
                <a:latin typeface="Arial"/>
                <a:cs typeface="Arial"/>
              </a:defRPr>
            </a:lvl1pPr>
          </a:lstStyle>
          <a:p>
            <a:pPr lvl="0"/>
            <a:r>
              <a:rPr lang="es-ES" dirty="0" smtClean="0">
                <a:solidFill>
                  <a:prstClr val="black"/>
                </a:solidFill>
                <a:latin typeface="Arial" pitchFamily="34" charset="0"/>
                <a:cs typeface="Arial" pitchFamily="34" charset="0"/>
              </a:rPr>
              <a:t>Subtítulo</a:t>
            </a:r>
            <a:endParaRPr lang="es-ES" dirty="0">
              <a:solidFill>
                <a:prstClr val="black"/>
              </a:solidFill>
              <a:latin typeface="Arial" pitchFamily="34" charset="0"/>
              <a:cs typeface="Arial" pitchFamily="34" charset="0"/>
            </a:endParaRPr>
          </a:p>
        </p:txBody>
      </p:sp>
      <p:sp>
        <p:nvSpPr>
          <p:cNvPr id="12" name="Marcador de texto 36"/>
          <p:cNvSpPr>
            <a:spLocks noGrp="1"/>
          </p:cNvSpPr>
          <p:nvPr>
            <p:ph type="body" sz="quarter" idx="18" hasCustomPrompt="1"/>
          </p:nvPr>
        </p:nvSpPr>
        <p:spPr>
          <a:xfrm>
            <a:off x="735012" y="588966"/>
            <a:ext cx="7632000" cy="358573"/>
          </a:xfrm>
          <a:prstGeom prst="rect">
            <a:avLst/>
          </a:prstGeom>
        </p:spPr>
        <p:txBody>
          <a:bodyPr vert="horz" wrap="square" lIns="0" tIns="0" rIns="0" bIns="0">
            <a:spAutoFit/>
          </a:bodyPr>
          <a:lstStyle>
            <a:lvl1pPr marL="0" indent="0" algn="l">
              <a:spcBef>
                <a:spcPts val="0"/>
              </a:spcBef>
              <a:buNone/>
              <a:defRPr sz="2280" b="1" baseline="0">
                <a:latin typeface="Arial"/>
                <a:cs typeface="Arial"/>
              </a:defRPr>
            </a:lvl1pPr>
            <a:lvl2pPr marL="0" indent="0" algn="l">
              <a:buNone/>
              <a:defRPr/>
            </a:lvl2pPr>
            <a:lvl3pPr marL="0" indent="0" algn="l">
              <a:buNone/>
              <a:defRPr/>
            </a:lvl3pPr>
            <a:lvl4pPr marL="0" indent="0" algn="l">
              <a:buNone/>
              <a:defRPr/>
            </a:lvl4pPr>
            <a:lvl5pPr marL="0" indent="0" algn="l">
              <a:buNone/>
              <a:defRPr/>
            </a:lvl5pPr>
          </a:lstStyle>
          <a:p>
            <a:pPr lvl="0"/>
            <a:r>
              <a:rPr lang="es-ES_tradnl" dirty="0" smtClean="0"/>
              <a:t>Título principal</a:t>
            </a:r>
          </a:p>
        </p:txBody>
      </p:sp>
    </p:spTree>
    <p:extLst>
      <p:ext uri="{BB962C8B-B14F-4D97-AF65-F5344CB8AC3E}">
        <p14:creationId xmlns:p14="http://schemas.microsoft.com/office/powerpoint/2010/main" val="22352919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ortadilla">
    <p:spTree>
      <p:nvGrpSpPr>
        <p:cNvPr id="1" name=""/>
        <p:cNvGrpSpPr/>
        <p:nvPr/>
      </p:nvGrpSpPr>
      <p:grpSpPr>
        <a:xfrm>
          <a:off x="0" y="0"/>
          <a:ext cx="0" cy="0"/>
          <a:chOff x="0" y="0"/>
          <a:chExt cx="0" cy="0"/>
        </a:xfrm>
      </p:grpSpPr>
      <p:sp>
        <p:nvSpPr>
          <p:cNvPr id="2" name="Título 1"/>
          <p:cNvSpPr>
            <a:spLocks noGrp="1"/>
          </p:cNvSpPr>
          <p:nvPr>
            <p:ph type="title"/>
          </p:nvPr>
        </p:nvSpPr>
        <p:spPr>
          <a:xfrm>
            <a:off x="738624" y="4309301"/>
            <a:ext cx="9230876" cy="738664"/>
          </a:xfrm>
          <a:prstGeom prst="rect">
            <a:avLst/>
          </a:prstGeom>
        </p:spPr>
        <p:txBody>
          <a:bodyPr vert="horz" wrap="square" lIns="0" tIns="0" rIns="0" bIns="0">
            <a:spAutoFit/>
          </a:bodyPr>
          <a:lstStyle>
            <a:lvl1pPr algn="l">
              <a:defRPr sz="4800">
                <a:latin typeface="Arial"/>
                <a:cs typeface="Arial"/>
              </a:defRPr>
            </a:lvl1pPr>
          </a:lstStyle>
          <a:p>
            <a:r>
              <a:rPr lang="es-ES_tradnl" dirty="0" smtClean="0"/>
              <a:t>Clic para editar título</a:t>
            </a:r>
            <a:endParaRPr lang="es-ES" dirty="0"/>
          </a:p>
        </p:txBody>
      </p:sp>
      <p:sp>
        <p:nvSpPr>
          <p:cNvPr id="8" name="Marcador de texto 7"/>
          <p:cNvSpPr>
            <a:spLocks noGrp="1"/>
          </p:cNvSpPr>
          <p:nvPr>
            <p:ph type="body" sz="quarter" idx="10" hasCustomPrompt="1"/>
          </p:nvPr>
        </p:nvSpPr>
        <p:spPr>
          <a:xfrm>
            <a:off x="722313" y="1104900"/>
            <a:ext cx="3340100" cy="3077766"/>
          </a:xfrm>
          <a:prstGeom prst="rect">
            <a:avLst/>
          </a:prstGeom>
        </p:spPr>
        <p:txBody>
          <a:bodyPr vert="horz" lIns="0" tIns="0" rIns="0" bIns="0">
            <a:spAutoFit/>
          </a:bodyPr>
          <a:lstStyle>
            <a:lvl1pPr marL="0" indent="0">
              <a:buNone/>
              <a:defRPr sz="20000" b="1">
                <a:latin typeface="Arial"/>
                <a:cs typeface="Arial"/>
              </a:defRPr>
            </a:lvl1pPr>
            <a:lvl2pPr marL="0" indent="0">
              <a:buNone/>
              <a:defRPr/>
            </a:lvl2pPr>
            <a:lvl3pPr marL="0" indent="0">
              <a:buNone/>
              <a:defRPr/>
            </a:lvl3pPr>
            <a:lvl4pPr marL="0" indent="0">
              <a:buNone/>
              <a:defRPr/>
            </a:lvl4pPr>
            <a:lvl5pPr marL="0" indent="0">
              <a:buNone/>
              <a:defRPr/>
            </a:lvl5pPr>
          </a:lstStyle>
          <a:p>
            <a:pPr lvl="0"/>
            <a:r>
              <a:rPr lang="es-ES_tradnl" dirty="0" smtClean="0"/>
              <a:t>1</a:t>
            </a:r>
            <a:endParaRPr lang="es-ES" dirty="0"/>
          </a:p>
        </p:txBody>
      </p:sp>
    </p:spTree>
    <p:extLst>
      <p:ext uri="{BB962C8B-B14F-4D97-AF65-F5344CB8AC3E}">
        <p14:creationId xmlns:p14="http://schemas.microsoft.com/office/powerpoint/2010/main" val="36523591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raportada sin 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16264854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agina interior">
    <p:spTree>
      <p:nvGrpSpPr>
        <p:cNvPr id="1" name=""/>
        <p:cNvGrpSpPr/>
        <p:nvPr/>
      </p:nvGrpSpPr>
      <p:grpSpPr>
        <a:xfrm>
          <a:off x="0" y="0"/>
          <a:ext cx="0" cy="0"/>
          <a:chOff x="0" y="0"/>
          <a:chExt cx="0" cy="0"/>
        </a:xfrm>
      </p:grpSpPr>
      <p:sp>
        <p:nvSpPr>
          <p:cNvPr id="3" name="5 Marcador de número de diapositiva"/>
          <p:cNvSpPr>
            <a:spLocks noGrp="1"/>
          </p:cNvSpPr>
          <p:nvPr>
            <p:ph type="sldNum" sz="quarter" idx="4"/>
          </p:nvPr>
        </p:nvSpPr>
        <p:spPr>
          <a:xfrm>
            <a:off x="7560711" y="7009644"/>
            <a:ext cx="2494016" cy="402652"/>
          </a:xfrm>
          <a:prstGeom prst="rect">
            <a:avLst/>
          </a:prstGeom>
        </p:spPr>
        <p:txBody>
          <a:bodyPr vert="horz" lIns="99525" tIns="49761" rIns="99525" bIns="49761" rtlCol="0" anchor="ctr"/>
          <a:lstStyle>
            <a:lvl1pPr algn="r">
              <a:defRPr sz="900">
                <a:solidFill>
                  <a:schemeClr val="tx1"/>
                </a:solidFill>
              </a:defRPr>
            </a:lvl1pPr>
          </a:lstStyle>
          <a:p>
            <a:r>
              <a:rPr lang="es-ES" dirty="0" smtClean="0">
                <a:solidFill>
                  <a:prstClr val="black"/>
                </a:solidFill>
                <a:latin typeface="Arial" pitchFamily="34" charset="0"/>
                <a:cs typeface="Arial" pitchFamily="34" charset="0"/>
              </a:rPr>
              <a:t>1 – Capítulo   </a:t>
            </a:r>
            <a:fld id="{ECCC30F6-4D9C-4408-AC20-10CC532909AB}" type="slidenum">
              <a:rPr lang="es-ES" smtClean="0"/>
              <a:pPr/>
              <a:t>‹Nº›</a:t>
            </a:fld>
            <a:endParaRPr lang="es-ES" dirty="0"/>
          </a:p>
        </p:txBody>
      </p:sp>
      <p:sp>
        <p:nvSpPr>
          <p:cNvPr id="11" name="Marcador de texto 15"/>
          <p:cNvSpPr>
            <a:spLocks noGrp="1"/>
          </p:cNvSpPr>
          <p:nvPr>
            <p:ph type="body" sz="quarter" idx="13" hasCustomPrompt="1"/>
          </p:nvPr>
        </p:nvSpPr>
        <p:spPr>
          <a:xfrm>
            <a:off x="735013" y="995363"/>
            <a:ext cx="7632000" cy="307777"/>
          </a:xfrm>
          <a:prstGeom prst="rect">
            <a:avLst/>
          </a:prstGeom>
        </p:spPr>
        <p:txBody>
          <a:bodyPr vert="horz" wrap="square" lIns="0" tIns="0" rIns="0" bIns="0">
            <a:spAutoFit/>
          </a:bodyPr>
          <a:lstStyle>
            <a:lvl1pPr marL="0" marR="0" indent="0" algn="l" defTabSz="995253" rtl="0" eaLnBrk="1" fontAlgn="auto" latinLnBrk="0" hangingPunct="1">
              <a:lnSpc>
                <a:spcPct val="100000"/>
              </a:lnSpc>
              <a:spcBef>
                <a:spcPts val="0"/>
              </a:spcBef>
              <a:spcAft>
                <a:spcPts val="0"/>
              </a:spcAft>
              <a:buClrTx/>
              <a:buSzTx/>
              <a:buFontTx/>
              <a:buNone/>
              <a:tabLst/>
              <a:defRPr sz="2000" b="0" i="0">
                <a:latin typeface="Arial"/>
                <a:cs typeface="Arial"/>
              </a:defRPr>
            </a:lvl1pPr>
          </a:lstStyle>
          <a:p>
            <a:pPr lvl="0"/>
            <a:r>
              <a:rPr lang="es-ES" dirty="0" smtClean="0">
                <a:solidFill>
                  <a:prstClr val="black"/>
                </a:solidFill>
                <a:latin typeface="Arial" pitchFamily="34" charset="0"/>
                <a:cs typeface="Arial" pitchFamily="34" charset="0"/>
              </a:rPr>
              <a:t>Subtítulo</a:t>
            </a:r>
            <a:endParaRPr lang="es-ES" dirty="0">
              <a:solidFill>
                <a:prstClr val="black"/>
              </a:solidFill>
              <a:latin typeface="Arial" pitchFamily="34" charset="0"/>
              <a:cs typeface="Arial" pitchFamily="34" charset="0"/>
            </a:endParaRPr>
          </a:p>
        </p:txBody>
      </p:sp>
      <p:sp>
        <p:nvSpPr>
          <p:cNvPr id="12" name="Marcador de texto 36"/>
          <p:cNvSpPr>
            <a:spLocks noGrp="1"/>
          </p:cNvSpPr>
          <p:nvPr>
            <p:ph type="body" sz="quarter" idx="18" hasCustomPrompt="1"/>
          </p:nvPr>
        </p:nvSpPr>
        <p:spPr>
          <a:xfrm>
            <a:off x="735012" y="588963"/>
            <a:ext cx="7632000" cy="430887"/>
          </a:xfrm>
          <a:prstGeom prst="rect">
            <a:avLst/>
          </a:prstGeom>
        </p:spPr>
        <p:txBody>
          <a:bodyPr vert="horz" wrap="square" lIns="0" tIns="0" rIns="0" bIns="0">
            <a:spAutoFit/>
          </a:bodyPr>
          <a:lstStyle>
            <a:lvl1pPr marL="0" indent="0" algn="l">
              <a:spcBef>
                <a:spcPts val="0"/>
              </a:spcBef>
              <a:buNone/>
              <a:defRPr sz="2800" b="1" baseline="0">
                <a:latin typeface="Arial"/>
                <a:cs typeface="Arial"/>
              </a:defRPr>
            </a:lvl1pPr>
            <a:lvl2pPr marL="0" indent="0" algn="l">
              <a:buNone/>
              <a:defRPr/>
            </a:lvl2pPr>
            <a:lvl3pPr marL="0" indent="0" algn="l">
              <a:buNone/>
              <a:defRPr/>
            </a:lvl3pPr>
            <a:lvl4pPr marL="0" indent="0" algn="l">
              <a:buNone/>
              <a:defRPr/>
            </a:lvl4pPr>
            <a:lvl5pPr marL="0" indent="0" algn="l">
              <a:buNone/>
              <a:defRPr/>
            </a:lvl5pPr>
          </a:lstStyle>
          <a:p>
            <a:pPr lvl="0"/>
            <a:r>
              <a:rPr lang="es-ES_tradnl" dirty="0" smtClean="0"/>
              <a:t>Título principal</a:t>
            </a:r>
          </a:p>
        </p:txBody>
      </p:sp>
    </p:spTree>
    <p:extLst>
      <p:ext uri="{BB962C8B-B14F-4D97-AF65-F5344CB8AC3E}">
        <p14:creationId xmlns:p14="http://schemas.microsoft.com/office/powerpoint/2010/main" val="37330732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o a una columna">
    <p:spTree>
      <p:nvGrpSpPr>
        <p:cNvPr id="1" name=""/>
        <p:cNvGrpSpPr/>
        <p:nvPr/>
      </p:nvGrpSpPr>
      <p:grpSpPr>
        <a:xfrm>
          <a:off x="0" y="0"/>
          <a:ext cx="0" cy="0"/>
          <a:chOff x="0" y="0"/>
          <a:chExt cx="0" cy="0"/>
        </a:xfrm>
      </p:grpSpPr>
      <p:sp>
        <p:nvSpPr>
          <p:cNvPr id="3" name="5 Marcador de número de diapositiva"/>
          <p:cNvSpPr>
            <a:spLocks noGrp="1"/>
          </p:cNvSpPr>
          <p:nvPr>
            <p:ph type="sldNum" sz="quarter" idx="4"/>
          </p:nvPr>
        </p:nvSpPr>
        <p:spPr>
          <a:xfrm>
            <a:off x="7560711" y="7009644"/>
            <a:ext cx="2494016" cy="402652"/>
          </a:xfrm>
          <a:prstGeom prst="rect">
            <a:avLst/>
          </a:prstGeom>
        </p:spPr>
        <p:txBody>
          <a:bodyPr vert="horz" lIns="99525" tIns="49761" rIns="99525" bIns="49761" rtlCol="0" anchor="ctr"/>
          <a:lstStyle>
            <a:lvl1pPr algn="r">
              <a:defRPr sz="900">
                <a:solidFill>
                  <a:schemeClr val="tx1"/>
                </a:solidFill>
              </a:defRPr>
            </a:lvl1pPr>
          </a:lstStyle>
          <a:p>
            <a:r>
              <a:rPr lang="es-ES" dirty="0" smtClean="0">
                <a:solidFill>
                  <a:prstClr val="black"/>
                </a:solidFill>
                <a:latin typeface="Arial" pitchFamily="34" charset="0"/>
                <a:cs typeface="Arial" pitchFamily="34" charset="0"/>
              </a:rPr>
              <a:t>1 – Capítulo   </a:t>
            </a:r>
            <a:fld id="{ECCC30F6-4D9C-4408-AC20-10CC532909AB}" type="slidenum">
              <a:rPr lang="es-ES" smtClean="0"/>
              <a:pPr/>
              <a:t>‹Nº›</a:t>
            </a:fld>
            <a:endParaRPr lang="es-ES" dirty="0"/>
          </a:p>
        </p:txBody>
      </p:sp>
      <p:sp>
        <p:nvSpPr>
          <p:cNvPr id="11" name="Marcador de texto 15"/>
          <p:cNvSpPr>
            <a:spLocks noGrp="1"/>
          </p:cNvSpPr>
          <p:nvPr>
            <p:ph type="body" sz="quarter" idx="13" hasCustomPrompt="1"/>
          </p:nvPr>
        </p:nvSpPr>
        <p:spPr>
          <a:xfrm>
            <a:off x="735013" y="995363"/>
            <a:ext cx="7632000" cy="307777"/>
          </a:xfrm>
          <a:prstGeom prst="rect">
            <a:avLst/>
          </a:prstGeom>
        </p:spPr>
        <p:txBody>
          <a:bodyPr vert="horz" wrap="square" lIns="0" tIns="0" rIns="0" bIns="0">
            <a:spAutoFit/>
          </a:bodyPr>
          <a:lstStyle>
            <a:lvl1pPr marL="0" marR="0" indent="0" algn="l" defTabSz="995253" rtl="0" eaLnBrk="1" fontAlgn="auto" latinLnBrk="0" hangingPunct="1">
              <a:lnSpc>
                <a:spcPct val="100000"/>
              </a:lnSpc>
              <a:spcBef>
                <a:spcPct val="20000"/>
              </a:spcBef>
              <a:spcAft>
                <a:spcPts val="0"/>
              </a:spcAft>
              <a:buClrTx/>
              <a:buSzTx/>
              <a:buFontTx/>
              <a:buNone/>
              <a:tabLst/>
              <a:defRPr sz="2000" b="0" i="0">
                <a:latin typeface="Arial"/>
                <a:cs typeface="Arial"/>
              </a:defRPr>
            </a:lvl1pPr>
          </a:lstStyle>
          <a:p>
            <a:pPr lvl="0"/>
            <a:r>
              <a:rPr lang="es-ES" dirty="0" smtClean="0">
                <a:solidFill>
                  <a:prstClr val="black"/>
                </a:solidFill>
                <a:latin typeface="Arial" pitchFamily="34" charset="0"/>
                <a:cs typeface="Arial" pitchFamily="34" charset="0"/>
              </a:rPr>
              <a:t>Ejemplo</a:t>
            </a:r>
            <a:endParaRPr lang="es-ES" dirty="0">
              <a:solidFill>
                <a:prstClr val="black"/>
              </a:solidFill>
              <a:latin typeface="Arial" pitchFamily="34" charset="0"/>
              <a:cs typeface="Arial" pitchFamily="34" charset="0"/>
            </a:endParaRPr>
          </a:p>
        </p:txBody>
      </p:sp>
      <p:sp>
        <p:nvSpPr>
          <p:cNvPr id="12" name="Marcador de texto 36"/>
          <p:cNvSpPr>
            <a:spLocks noGrp="1"/>
          </p:cNvSpPr>
          <p:nvPr>
            <p:ph type="body" sz="quarter" idx="18" hasCustomPrompt="1"/>
          </p:nvPr>
        </p:nvSpPr>
        <p:spPr>
          <a:xfrm>
            <a:off x="735012" y="588963"/>
            <a:ext cx="7632000" cy="430887"/>
          </a:xfrm>
          <a:prstGeom prst="rect">
            <a:avLst/>
          </a:prstGeom>
        </p:spPr>
        <p:txBody>
          <a:bodyPr vert="horz" wrap="square" lIns="0" tIns="0" rIns="0" bIns="0">
            <a:spAutoFit/>
          </a:bodyPr>
          <a:lstStyle>
            <a:lvl1pPr marL="0" indent="0" algn="l">
              <a:buNone/>
              <a:defRPr sz="2800" b="1" baseline="0">
                <a:latin typeface="Arial"/>
                <a:cs typeface="Arial"/>
              </a:defRPr>
            </a:lvl1pPr>
            <a:lvl2pPr marL="0" indent="0" algn="l">
              <a:buNone/>
              <a:defRPr/>
            </a:lvl2pPr>
            <a:lvl3pPr marL="0" indent="0" algn="l">
              <a:buNone/>
              <a:defRPr/>
            </a:lvl3pPr>
            <a:lvl4pPr marL="0" indent="0" algn="l">
              <a:buNone/>
              <a:defRPr/>
            </a:lvl4pPr>
            <a:lvl5pPr marL="0" indent="0" algn="l">
              <a:buNone/>
              <a:defRPr/>
            </a:lvl5pPr>
          </a:lstStyle>
          <a:p>
            <a:pPr lvl="0"/>
            <a:r>
              <a:rPr lang="es-ES_tradnl" dirty="0" smtClean="0"/>
              <a:t>Texto a una columna</a:t>
            </a:r>
          </a:p>
        </p:txBody>
      </p:sp>
      <p:sp>
        <p:nvSpPr>
          <p:cNvPr id="14" name="Marcador de texto 13"/>
          <p:cNvSpPr>
            <a:spLocks noGrp="1"/>
          </p:cNvSpPr>
          <p:nvPr>
            <p:ph type="body" sz="quarter" idx="19" hasCustomPrompt="1"/>
          </p:nvPr>
        </p:nvSpPr>
        <p:spPr>
          <a:xfrm>
            <a:off x="722313" y="2178050"/>
            <a:ext cx="9247187" cy="215444"/>
          </a:xfrm>
          <a:prstGeom prst="rect">
            <a:avLst/>
          </a:prstGeom>
        </p:spPr>
        <p:txBody>
          <a:bodyPr vert="horz" wrap="square" lIns="0" tIns="0" rIns="0" bIns="0">
            <a:spAutoFit/>
          </a:bodyPr>
          <a:lstStyle>
            <a:lvl1pPr marL="0" indent="0">
              <a:spcBef>
                <a:spcPts val="0"/>
              </a:spcBef>
              <a:buNone/>
              <a:defRPr sz="1400" b="1">
                <a:latin typeface="Arial"/>
                <a:cs typeface="Arial"/>
              </a:defRPr>
            </a:lvl1pPr>
            <a:lvl2pPr marL="497628" indent="0">
              <a:spcBef>
                <a:spcPts val="0"/>
              </a:spcBef>
              <a:buNone/>
              <a:defRPr sz="1400">
                <a:latin typeface="Arial"/>
                <a:cs typeface="Arial"/>
              </a:defRPr>
            </a:lvl2pPr>
            <a:lvl3pPr marL="995252" indent="0">
              <a:spcBef>
                <a:spcPts val="0"/>
              </a:spcBef>
              <a:buNone/>
              <a:defRPr sz="1400">
                <a:latin typeface="Arial"/>
                <a:cs typeface="Arial"/>
              </a:defRPr>
            </a:lvl3pPr>
            <a:lvl4pPr marL="1492875" indent="0">
              <a:spcBef>
                <a:spcPts val="0"/>
              </a:spcBef>
              <a:buNone/>
              <a:defRPr sz="1400">
                <a:latin typeface="Arial"/>
                <a:cs typeface="Arial"/>
              </a:defRPr>
            </a:lvl4pPr>
            <a:lvl5pPr marL="1990504" indent="0">
              <a:spcBef>
                <a:spcPts val="0"/>
              </a:spcBef>
              <a:buNone/>
              <a:defRPr sz="1400">
                <a:latin typeface="Arial"/>
                <a:cs typeface="Arial"/>
              </a:defRPr>
            </a:lvl5pPr>
          </a:lstStyle>
          <a:p>
            <a:pPr lvl="0"/>
            <a:r>
              <a:rPr lang="es-ES_tradnl" dirty="0" smtClean="0"/>
              <a:t>Título para modificar el estilo de texto del patrón</a:t>
            </a:r>
            <a:endParaRPr lang="es-ES" dirty="0"/>
          </a:p>
        </p:txBody>
      </p:sp>
      <p:sp>
        <p:nvSpPr>
          <p:cNvPr id="15" name="Marcador de texto 13"/>
          <p:cNvSpPr>
            <a:spLocks noGrp="1"/>
          </p:cNvSpPr>
          <p:nvPr>
            <p:ph type="body" sz="quarter" idx="20"/>
          </p:nvPr>
        </p:nvSpPr>
        <p:spPr>
          <a:xfrm>
            <a:off x="722313" y="2603500"/>
            <a:ext cx="9247187" cy="4355038"/>
          </a:xfrm>
          <a:prstGeom prst="rect">
            <a:avLst/>
          </a:prstGeom>
        </p:spPr>
        <p:txBody>
          <a:bodyPr vert="horz" wrap="square" lIns="0" tIns="0" rIns="0" bIns="0">
            <a:spAutoFit/>
          </a:bodyPr>
          <a:lstStyle>
            <a:lvl1pPr marL="0" indent="0">
              <a:spcBef>
                <a:spcPts val="0"/>
              </a:spcBef>
              <a:buNone/>
              <a:defRPr sz="1400">
                <a:latin typeface="Arial"/>
                <a:cs typeface="Arial"/>
              </a:defRPr>
            </a:lvl1pPr>
            <a:lvl2pPr marL="497628" indent="0">
              <a:spcBef>
                <a:spcPts val="0"/>
              </a:spcBef>
              <a:buNone/>
              <a:defRPr sz="1400">
                <a:latin typeface="Arial"/>
                <a:cs typeface="Arial"/>
              </a:defRPr>
            </a:lvl2pPr>
            <a:lvl3pPr marL="995252" indent="0">
              <a:spcBef>
                <a:spcPts val="0"/>
              </a:spcBef>
              <a:buNone/>
              <a:defRPr sz="1400">
                <a:latin typeface="Arial"/>
                <a:cs typeface="Arial"/>
              </a:defRPr>
            </a:lvl3pPr>
            <a:lvl4pPr marL="1492875" indent="0">
              <a:spcBef>
                <a:spcPts val="0"/>
              </a:spcBef>
              <a:buNone/>
              <a:defRPr sz="1400">
                <a:latin typeface="Arial"/>
                <a:cs typeface="Arial"/>
              </a:defRPr>
            </a:lvl4pPr>
            <a:lvl5pPr marL="1990504" indent="0">
              <a:spcBef>
                <a:spcPts val="0"/>
              </a:spcBef>
              <a:buNone/>
              <a:defRPr sz="1400">
                <a:latin typeface="Arial"/>
                <a:cs typeface="Arial"/>
              </a:defRPr>
            </a:lvl5pPr>
          </a:lstStyle>
          <a:p>
            <a:pPr lvl="0"/>
            <a:r>
              <a:rPr lang="es-ES_tradnl" dirty="0" smtClean="0"/>
              <a:t>Haga clic para modificar el estilo de texto del patrón</a:t>
            </a:r>
          </a:p>
          <a:p>
            <a:pPr lvl="0"/>
            <a:endParaRPr lang="es-ES_tradnl" dirty="0" smtClean="0"/>
          </a:p>
          <a:p>
            <a:pPr lvl="0">
              <a:lnSpc>
                <a:spcPct val="100000"/>
              </a:lnSpc>
              <a:defRPr/>
            </a:pPr>
            <a:r>
              <a:rPr lang="es-ES" sz="1400" kern="0" spc="0" dirty="0" smtClean="0">
                <a:solidFill>
                  <a:schemeClr val="tx1"/>
                </a:solidFill>
                <a:latin typeface="Arial"/>
                <a:cs typeface="Arial"/>
              </a:rPr>
              <a:t>Lorem ipsum dolor sit amet, consectetuer adipiscing elit. Aenean commodo ligula eget dolor. Aenean massa. Cum sociis natoque penatibus et magnis dis parturient montes, nascetur ridiculus mus. Donec quam felis, ultricies nec, pellentesque eu, pretium quis, sem. Nulla consequat massa quis enim. </a:t>
            </a:r>
          </a:p>
          <a:p>
            <a:pPr lvl="0">
              <a:lnSpc>
                <a:spcPct val="100000"/>
              </a:lnSpc>
              <a:defRPr/>
            </a:pPr>
            <a:endParaRPr lang="es-ES" sz="1400" kern="0" spc="0" dirty="0" smtClean="0">
              <a:solidFill>
                <a:schemeClr val="tx1"/>
              </a:solidFill>
              <a:latin typeface="Arial"/>
              <a:cs typeface="Arial"/>
            </a:endParaRPr>
          </a:p>
          <a:p>
            <a:pPr>
              <a:lnSpc>
                <a:spcPct val="100000"/>
              </a:lnSpc>
              <a:defRPr/>
            </a:pPr>
            <a:r>
              <a:rPr lang="es-ES" sz="1400" kern="0" spc="0" dirty="0" smtClean="0">
                <a:solidFill>
                  <a:schemeClr val="tx1"/>
                </a:solidFill>
                <a:latin typeface="Arial"/>
                <a:cs typeface="Arial"/>
              </a:rPr>
              <a:t>Nam quam nunc, blandit vel, luctus pulvinar, hendrerit id, lorem. Maecenas nec odio et ante tincidunt tempus. Donec vitae sapien ut libero venenatis faucibus. Nullam quis ante. Etiam sit amet orci eget eros faucibus tincidunt. Duis leo. Sed fringilla mauris sit amet nibh. Donec sodales sagittis magna. Sed consequat, leo eget bibendum sodales, augue velit cursus nunc. Donec pede justo, fringilla vel, aliquet nec, vulputate eget, arcu. In enim justo, rhoncus ut, imperdiet a, venenatis vitae, mauris  justo. Nullam quis ante. Etiam sit amet orci eget eros faucibus tincidunt. Duis leo. Sed fringilla mauris sit amet nibh. Donec sodales sagittis magna. Sed consequat, leo eget bibendum sodales, augue velit cursus nunc.</a:t>
            </a:r>
          </a:p>
          <a:p>
            <a:pPr lvl="0">
              <a:lnSpc>
                <a:spcPct val="100000"/>
              </a:lnSpc>
              <a:defRPr/>
            </a:pPr>
            <a:endParaRPr lang="es-ES" sz="1400" kern="0" spc="0" dirty="0" smtClean="0">
              <a:solidFill>
                <a:schemeClr val="tx1"/>
              </a:solidFill>
              <a:latin typeface="Arial"/>
              <a:cs typeface="Arial"/>
            </a:endParaRPr>
          </a:p>
          <a:p>
            <a:pPr>
              <a:lnSpc>
                <a:spcPct val="100000"/>
              </a:lnSpc>
              <a:defRPr/>
            </a:pPr>
            <a:r>
              <a:rPr lang="es-ES" sz="1400" kern="0" spc="0" dirty="0" smtClean="0">
                <a:solidFill>
                  <a:schemeClr val="tx1"/>
                </a:solidFill>
                <a:latin typeface="Arial"/>
                <a:cs typeface="Arial"/>
              </a:rPr>
              <a:t>Nullam dictum felis eu pede mollis pretium. Integer tincidunt. Cras dapibus. Vivamus elementum semper nisi. Aenean vulputate eleifend tellus. Aenean leo ligula, porttitor eu, consequat vitae, eleifend ac, enim. Aliquam lorem ante, dapibus in, viverra quis, feugiat a, tellus. Phasellus viverra nulla ut metus varius laoreet. Lorem ipsum dolor sit amet, consectetuer adipiscing elit. Aenean commodo ligula eget dolor. Aenean massa. Cum sociis natoque penatibus et magnis dis parturient montes, nascetur ridiculus mus.</a:t>
            </a:r>
          </a:p>
          <a:p>
            <a:pPr lvl="0"/>
            <a:endParaRPr lang="es-ES_tradnl" dirty="0" smtClean="0"/>
          </a:p>
        </p:txBody>
      </p:sp>
    </p:spTree>
    <p:extLst>
      <p:ext uri="{BB962C8B-B14F-4D97-AF65-F5344CB8AC3E}">
        <p14:creationId xmlns:p14="http://schemas.microsoft.com/office/powerpoint/2010/main" val="40896217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o a dos columnas">
    <p:spTree>
      <p:nvGrpSpPr>
        <p:cNvPr id="1" name=""/>
        <p:cNvGrpSpPr/>
        <p:nvPr/>
      </p:nvGrpSpPr>
      <p:grpSpPr>
        <a:xfrm>
          <a:off x="0" y="0"/>
          <a:ext cx="0" cy="0"/>
          <a:chOff x="0" y="0"/>
          <a:chExt cx="0" cy="0"/>
        </a:xfrm>
      </p:grpSpPr>
      <p:sp>
        <p:nvSpPr>
          <p:cNvPr id="3" name="5 Marcador de número de diapositiva"/>
          <p:cNvSpPr>
            <a:spLocks noGrp="1"/>
          </p:cNvSpPr>
          <p:nvPr>
            <p:ph type="sldNum" sz="quarter" idx="4"/>
          </p:nvPr>
        </p:nvSpPr>
        <p:spPr>
          <a:xfrm>
            <a:off x="7560711" y="7009644"/>
            <a:ext cx="2494016" cy="402652"/>
          </a:xfrm>
          <a:prstGeom prst="rect">
            <a:avLst/>
          </a:prstGeom>
        </p:spPr>
        <p:txBody>
          <a:bodyPr vert="horz" lIns="99525" tIns="49761" rIns="99525" bIns="49761" rtlCol="0" anchor="ctr"/>
          <a:lstStyle>
            <a:lvl1pPr algn="r">
              <a:defRPr sz="900">
                <a:solidFill>
                  <a:schemeClr val="tx1"/>
                </a:solidFill>
              </a:defRPr>
            </a:lvl1pPr>
          </a:lstStyle>
          <a:p>
            <a:r>
              <a:rPr lang="es-ES" dirty="0" smtClean="0">
                <a:solidFill>
                  <a:prstClr val="black"/>
                </a:solidFill>
                <a:latin typeface="Arial" pitchFamily="34" charset="0"/>
                <a:cs typeface="Arial" pitchFamily="34" charset="0"/>
              </a:rPr>
              <a:t>1 – Capítulo   </a:t>
            </a:r>
            <a:fld id="{ECCC30F6-4D9C-4408-AC20-10CC532909AB}" type="slidenum">
              <a:rPr lang="es-ES" smtClean="0"/>
              <a:pPr/>
              <a:t>‹Nº›</a:t>
            </a:fld>
            <a:endParaRPr lang="es-ES" dirty="0"/>
          </a:p>
        </p:txBody>
      </p:sp>
      <p:sp>
        <p:nvSpPr>
          <p:cNvPr id="11" name="Marcador de texto 15"/>
          <p:cNvSpPr>
            <a:spLocks noGrp="1"/>
          </p:cNvSpPr>
          <p:nvPr>
            <p:ph type="body" sz="quarter" idx="13" hasCustomPrompt="1"/>
          </p:nvPr>
        </p:nvSpPr>
        <p:spPr>
          <a:xfrm>
            <a:off x="735013" y="995363"/>
            <a:ext cx="7632000" cy="307777"/>
          </a:xfrm>
          <a:prstGeom prst="rect">
            <a:avLst/>
          </a:prstGeom>
        </p:spPr>
        <p:txBody>
          <a:bodyPr vert="horz" wrap="square" lIns="0" tIns="0" rIns="0" bIns="0">
            <a:spAutoFit/>
          </a:bodyPr>
          <a:lstStyle>
            <a:lvl1pPr marL="0" marR="0" indent="0" algn="l" defTabSz="995253" rtl="0" eaLnBrk="1" fontAlgn="auto" latinLnBrk="0" hangingPunct="1">
              <a:lnSpc>
                <a:spcPct val="100000"/>
              </a:lnSpc>
              <a:spcBef>
                <a:spcPct val="20000"/>
              </a:spcBef>
              <a:spcAft>
                <a:spcPts val="0"/>
              </a:spcAft>
              <a:buClrTx/>
              <a:buSzTx/>
              <a:buFontTx/>
              <a:buNone/>
              <a:tabLst/>
              <a:defRPr sz="2000" b="0" i="0">
                <a:latin typeface="Arial"/>
                <a:cs typeface="Arial"/>
              </a:defRPr>
            </a:lvl1pPr>
          </a:lstStyle>
          <a:p>
            <a:pPr lvl="0"/>
            <a:r>
              <a:rPr lang="es-ES" dirty="0" smtClean="0">
                <a:solidFill>
                  <a:prstClr val="black"/>
                </a:solidFill>
                <a:latin typeface="Arial" pitchFamily="34" charset="0"/>
                <a:cs typeface="Arial" pitchFamily="34" charset="0"/>
              </a:rPr>
              <a:t>Ejemplo</a:t>
            </a:r>
            <a:endParaRPr lang="es-ES" dirty="0">
              <a:solidFill>
                <a:prstClr val="black"/>
              </a:solidFill>
              <a:latin typeface="Arial" pitchFamily="34" charset="0"/>
              <a:cs typeface="Arial" pitchFamily="34" charset="0"/>
            </a:endParaRPr>
          </a:p>
        </p:txBody>
      </p:sp>
      <p:sp>
        <p:nvSpPr>
          <p:cNvPr id="12" name="Marcador de texto 36"/>
          <p:cNvSpPr>
            <a:spLocks noGrp="1"/>
          </p:cNvSpPr>
          <p:nvPr>
            <p:ph type="body" sz="quarter" idx="18" hasCustomPrompt="1"/>
          </p:nvPr>
        </p:nvSpPr>
        <p:spPr>
          <a:xfrm>
            <a:off x="735012" y="588963"/>
            <a:ext cx="7632000" cy="430887"/>
          </a:xfrm>
          <a:prstGeom prst="rect">
            <a:avLst/>
          </a:prstGeom>
        </p:spPr>
        <p:txBody>
          <a:bodyPr vert="horz" wrap="square" lIns="0" tIns="0" rIns="0" bIns="0">
            <a:spAutoFit/>
          </a:bodyPr>
          <a:lstStyle>
            <a:lvl1pPr marL="0" indent="0" algn="l">
              <a:buNone/>
              <a:defRPr sz="2800" b="1" baseline="0">
                <a:latin typeface="Arial"/>
                <a:cs typeface="Arial"/>
              </a:defRPr>
            </a:lvl1pPr>
            <a:lvl2pPr marL="0" indent="0" algn="l">
              <a:buNone/>
              <a:defRPr/>
            </a:lvl2pPr>
            <a:lvl3pPr marL="0" indent="0" algn="l">
              <a:buNone/>
              <a:defRPr/>
            </a:lvl3pPr>
            <a:lvl4pPr marL="0" indent="0" algn="l">
              <a:buNone/>
              <a:defRPr/>
            </a:lvl4pPr>
            <a:lvl5pPr marL="0" indent="0" algn="l">
              <a:buNone/>
              <a:defRPr/>
            </a:lvl5pPr>
          </a:lstStyle>
          <a:p>
            <a:pPr lvl="0"/>
            <a:r>
              <a:rPr lang="es-ES_tradnl" dirty="0" smtClean="0"/>
              <a:t>Texto a dos columnas</a:t>
            </a:r>
          </a:p>
        </p:txBody>
      </p:sp>
      <p:sp>
        <p:nvSpPr>
          <p:cNvPr id="14" name="Marcador de texto 13"/>
          <p:cNvSpPr>
            <a:spLocks noGrp="1"/>
          </p:cNvSpPr>
          <p:nvPr>
            <p:ph type="body" sz="quarter" idx="19" hasCustomPrompt="1"/>
          </p:nvPr>
        </p:nvSpPr>
        <p:spPr>
          <a:xfrm>
            <a:off x="722312" y="2178050"/>
            <a:ext cx="4402137" cy="215444"/>
          </a:xfrm>
          <a:prstGeom prst="rect">
            <a:avLst/>
          </a:prstGeom>
        </p:spPr>
        <p:txBody>
          <a:bodyPr vert="horz" wrap="square" lIns="0" tIns="0" rIns="0" bIns="0">
            <a:spAutoFit/>
          </a:bodyPr>
          <a:lstStyle>
            <a:lvl1pPr marL="0" indent="0">
              <a:spcBef>
                <a:spcPts val="0"/>
              </a:spcBef>
              <a:buNone/>
              <a:defRPr sz="1400" b="1">
                <a:latin typeface="Arial"/>
                <a:cs typeface="Arial"/>
              </a:defRPr>
            </a:lvl1pPr>
            <a:lvl2pPr marL="497628" indent="0">
              <a:spcBef>
                <a:spcPts val="0"/>
              </a:spcBef>
              <a:buNone/>
              <a:defRPr sz="1400">
                <a:latin typeface="Arial"/>
                <a:cs typeface="Arial"/>
              </a:defRPr>
            </a:lvl2pPr>
            <a:lvl3pPr marL="995252" indent="0">
              <a:spcBef>
                <a:spcPts val="0"/>
              </a:spcBef>
              <a:buNone/>
              <a:defRPr sz="1400">
                <a:latin typeface="Arial"/>
                <a:cs typeface="Arial"/>
              </a:defRPr>
            </a:lvl3pPr>
            <a:lvl4pPr marL="1492875" indent="0">
              <a:spcBef>
                <a:spcPts val="0"/>
              </a:spcBef>
              <a:buNone/>
              <a:defRPr sz="1400">
                <a:latin typeface="Arial"/>
                <a:cs typeface="Arial"/>
              </a:defRPr>
            </a:lvl4pPr>
            <a:lvl5pPr marL="1990504" indent="0">
              <a:spcBef>
                <a:spcPts val="0"/>
              </a:spcBef>
              <a:buNone/>
              <a:defRPr sz="1400">
                <a:latin typeface="Arial"/>
                <a:cs typeface="Arial"/>
              </a:defRPr>
            </a:lvl5pPr>
          </a:lstStyle>
          <a:p>
            <a:pPr lvl="0"/>
            <a:r>
              <a:rPr lang="es-ES_tradnl" dirty="0" smtClean="0"/>
              <a:t>Título para modificar el estilo de texto del patrón</a:t>
            </a:r>
            <a:endParaRPr lang="es-ES" dirty="0"/>
          </a:p>
        </p:txBody>
      </p:sp>
      <p:sp>
        <p:nvSpPr>
          <p:cNvPr id="15" name="Marcador de texto 13"/>
          <p:cNvSpPr>
            <a:spLocks noGrp="1"/>
          </p:cNvSpPr>
          <p:nvPr>
            <p:ph type="body" sz="quarter" idx="20"/>
          </p:nvPr>
        </p:nvSpPr>
        <p:spPr>
          <a:xfrm>
            <a:off x="722312" y="2603500"/>
            <a:ext cx="4402800" cy="1723549"/>
          </a:xfrm>
          <a:prstGeom prst="rect">
            <a:avLst/>
          </a:prstGeom>
        </p:spPr>
        <p:txBody>
          <a:bodyPr vert="horz" wrap="square" lIns="0" tIns="0" rIns="0" bIns="0">
            <a:spAutoFit/>
          </a:bodyPr>
          <a:lstStyle>
            <a:lvl1pPr marL="0" indent="0">
              <a:spcBef>
                <a:spcPts val="0"/>
              </a:spcBef>
              <a:buNone/>
              <a:defRPr sz="1400">
                <a:latin typeface="Arial"/>
                <a:cs typeface="Arial"/>
              </a:defRPr>
            </a:lvl1pPr>
            <a:lvl2pPr marL="497628" indent="0">
              <a:spcBef>
                <a:spcPts val="0"/>
              </a:spcBef>
              <a:buNone/>
              <a:defRPr sz="1400">
                <a:latin typeface="Arial"/>
                <a:cs typeface="Arial"/>
              </a:defRPr>
            </a:lvl2pPr>
            <a:lvl3pPr marL="995252" indent="0">
              <a:spcBef>
                <a:spcPts val="0"/>
              </a:spcBef>
              <a:buNone/>
              <a:defRPr sz="1400">
                <a:latin typeface="Arial"/>
                <a:cs typeface="Arial"/>
              </a:defRPr>
            </a:lvl3pPr>
            <a:lvl4pPr marL="1492875" indent="0">
              <a:spcBef>
                <a:spcPts val="0"/>
              </a:spcBef>
              <a:buNone/>
              <a:defRPr sz="1400">
                <a:latin typeface="Arial"/>
                <a:cs typeface="Arial"/>
              </a:defRPr>
            </a:lvl4pPr>
            <a:lvl5pPr marL="1990504" indent="0">
              <a:spcBef>
                <a:spcPts val="0"/>
              </a:spcBef>
              <a:buNone/>
              <a:defRPr sz="1400">
                <a:latin typeface="Arial"/>
                <a:cs typeface="Arial"/>
              </a:defRPr>
            </a:lvl5pPr>
          </a:lstStyle>
          <a:p>
            <a:pPr lvl="0"/>
            <a:r>
              <a:rPr lang="es-ES_tradnl" dirty="0" smtClean="0"/>
              <a:t>Haga clic para modificar el estilo de texto del patrón</a:t>
            </a:r>
          </a:p>
          <a:p>
            <a:pPr lvl="0"/>
            <a:endParaRPr lang="es-ES_tradnl" dirty="0" smtClean="0"/>
          </a:p>
          <a:p>
            <a:pPr lvl="0">
              <a:lnSpc>
                <a:spcPct val="100000"/>
              </a:lnSpc>
              <a:defRPr/>
            </a:pPr>
            <a:r>
              <a:rPr lang="es-ES" sz="1400" kern="0" spc="0" dirty="0" smtClean="0">
                <a:solidFill>
                  <a:schemeClr val="tx1"/>
                </a:solidFill>
                <a:latin typeface="Arial"/>
                <a:cs typeface="Arial"/>
              </a:rPr>
              <a:t>Lorem ipsum dolor sit amet, consectetuer adipiscing elit. Aenean commodo ligula eget dolor. Aenean massa. Cum sociis natoque penatibus et magnis dis parturient montes, nascetur ridiculus mus. Donec quam felis, ultricies nec, pellentesque eu, pretium quis, sem. Nulla consequat massa quis enim. </a:t>
            </a:r>
            <a:endParaRPr lang="es-ES_tradnl" dirty="0" smtClean="0"/>
          </a:p>
        </p:txBody>
      </p:sp>
      <p:sp>
        <p:nvSpPr>
          <p:cNvPr id="16" name="Marcador de texto 13"/>
          <p:cNvSpPr>
            <a:spLocks noGrp="1"/>
          </p:cNvSpPr>
          <p:nvPr>
            <p:ph type="body" sz="quarter" idx="21" hasCustomPrompt="1"/>
          </p:nvPr>
        </p:nvSpPr>
        <p:spPr>
          <a:xfrm>
            <a:off x="5595938" y="2178050"/>
            <a:ext cx="4402137" cy="215444"/>
          </a:xfrm>
          <a:prstGeom prst="rect">
            <a:avLst/>
          </a:prstGeom>
        </p:spPr>
        <p:txBody>
          <a:bodyPr vert="horz" wrap="square" lIns="0" tIns="0" rIns="0" bIns="0">
            <a:spAutoFit/>
          </a:bodyPr>
          <a:lstStyle>
            <a:lvl1pPr marL="0" indent="0">
              <a:spcBef>
                <a:spcPts val="0"/>
              </a:spcBef>
              <a:buNone/>
              <a:defRPr sz="1400" b="1">
                <a:latin typeface="Arial"/>
                <a:cs typeface="Arial"/>
              </a:defRPr>
            </a:lvl1pPr>
            <a:lvl2pPr marL="497628" indent="0">
              <a:spcBef>
                <a:spcPts val="0"/>
              </a:spcBef>
              <a:buNone/>
              <a:defRPr sz="1400">
                <a:latin typeface="Arial"/>
                <a:cs typeface="Arial"/>
              </a:defRPr>
            </a:lvl2pPr>
            <a:lvl3pPr marL="995252" indent="0">
              <a:spcBef>
                <a:spcPts val="0"/>
              </a:spcBef>
              <a:buNone/>
              <a:defRPr sz="1400">
                <a:latin typeface="Arial"/>
                <a:cs typeface="Arial"/>
              </a:defRPr>
            </a:lvl3pPr>
            <a:lvl4pPr marL="1492875" indent="0">
              <a:spcBef>
                <a:spcPts val="0"/>
              </a:spcBef>
              <a:buNone/>
              <a:defRPr sz="1400">
                <a:latin typeface="Arial"/>
                <a:cs typeface="Arial"/>
              </a:defRPr>
            </a:lvl4pPr>
            <a:lvl5pPr marL="1990504" indent="0">
              <a:spcBef>
                <a:spcPts val="0"/>
              </a:spcBef>
              <a:buNone/>
              <a:defRPr sz="1400">
                <a:latin typeface="Arial"/>
                <a:cs typeface="Arial"/>
              </a:defRPr>
            </a:lvl5pPr>
          </a:lstStyle>
          <a:p>
            <a:pPr lvl="0"/>
            <a:r>
              <a:rPr lang="es-ES_tradnl" dirty="0" smtClean="0"/>
              <a:t>Título para modificar el estilo de texto del patrón</a:t>
            </a:r>
            <a:endParaRPr lang="es-ES" dirty="0"/>
          </a:p>
        </p:txBody>
      </p:sp>
      <p:sp>
        <p:nvSpPr>
          <p:cNvPr id="17" name="Marcador de texto 13"/>
          <p:cNvSpPr>
            <a:spLocks noGrp="1"/>
          </p:cNvSpPr>
          <p:nvPr>
            <p:ph type="body" sz="quarter" idx="22"/>
          </p:nvPr>
        </p:nvSpPr>
        <p:spPr>
          <a:xfrm>
            <a:off x="5595938" y="2603500"/>
            <a:ext cx="4402800" cy="1723549"/>
          </a:xfrm>
          <a:prstGeom prst="rect">
            <a:avLst/>
          </a:prstGeom>
        </p:spPr>
        <p:txBody>
          <a:bodyPr vert="horz" wrap="square" lIns="0" tIns="0" rIns="0" bIns="0">
            <a:spAutoFit/>
          </a:bodyPr>
          <a:lstStyle>
            <a:lvl1pPr marL="0" indent="0">
              <a:spcBef>
                <a:spcPts val="0"/>
              </a:spcBef>
              <a:buNone/>
              <a:defRPr sz="1400">
                <a:latin typeface="Arial"/>
                <a:cs typeface="Arial"/>
              </a:defRPr>
            </a:lvl1pPr>
            <a:lvl2pPr marL="497628" indent="0">
              <a:spcBef>
                <a:spcPts val="0"/>
              </a:spcBef>
              <a:buNone/>
              <a:defRPr sz="1400">
                <a:latin typeface="Arial"/>
                <a:cs typeface="Arial"/>
              </a:defRPr>
            </a:lvl2pPr>
            <a:lvl3pPr marL="995252" indent="0">
              <a:spcBef>
                <a:spcPts val="0"/>
              </a:spcBef>
              <a:buNone/>
              <a:defRPr sz="1400">
                <a:latin typeface="Arial"/>
                <a:cs typeface="Arial"/>
              </a:defRPr>
            </a:lvl3pPr>
            <a:lvl4pPr marL="1492875" indent="0">
              <a:spcBef>
                <a:spcPts val="0"/>
              </a:spcBef>
              <a:buNone/>
              <a:defRPr sz="1400">
                <a:latin typeface="Arial"/>
                <a:cs typeface="Arial"/>
              </a:defRPr>
            </a:lvl4pPr>
            <a:lvl5pPr marL="1990504" indent="0">
              <a:spcBef>
                <a:spcPts val="0"/>
              </a:spcBef>
              <a:buNone/>
              <a:defRPr sz="1400">
                <a:latin typeface="Arial"/>
                <a:cs typeface="Arial"/>
              </a:defRPr>
            </a:lvl5pPr>
          </a:lstStyle>
          <a:p>
            <a:pPr lvl="0"/>
            <a:r>
              <a:rPr lang="es-ES_tradnl" dirty="0" smtClean="0"/>
              <a:t>Haga clic para modificar el estilo de texto del patrón</a:t>
            </a:r>
          </a:p>
          <a:p>
            <a:pPr lvl="0"/>
            <a:endParaRPr lang="es-ES_tradnl" dirty="0" smtClean="0"/>
          </a:p>
          <a:p>
            <a:pPr lvl="0">
              <a:lnSpc>
                <a:spcPct val="100000"/>
              </a:lnSpc>
              <a:defRPr/>
            </a:pPr>
            <a:r>
              <a:rPr lang="es-ES" sz="1400" kern="0" spc="0" dirty="0" smtClean="0">
                <a:solidFill>
                  <a:schemeClr val="tx1"/>
                </a:solidFill>
                <a:latin typeface="Arial"/>
                <a:cs typeface="Arial"/>
              </a:rPr>
              <a:t>Lorem ipsum dolor sit amet, consectetuer adipiscing elit. Aenean commodo ligula eget dolor. Aenean massa. Cum sociis natoque penatibus et magnis dis parturient montes, nascetur ridiculus mus. Donec quam felis, ultricies nec, pellentesque eu, pretium quis, sem. Nulla consequat massa quis enim. </a:t>
            </a:r>
            <a:endParaRPr lang="es-ES_tradnl" dirty="0" smtClean="0"/>
          </a:p>
        </p:txBody>
      </p:sp>
    </p:spTree>
    <p:extLst>
      <p:ext uri="{BB962C8B-B14F-4D97-AF65-F5344CB8AC3E}">
        <p14:creationId xmlns:p14="http://schemas.microsoft.com/office/powerpoint/2010/main" val="29461527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o a tres columnas">
    <p:spTree>
      <p:nvGrpSpPr>
        <p:cNvPr id="1" name=""/>
        <p:cNvGrpSpPr/>
        <p:nvPr/>
      </p:nvGrpSpPr>
      <p:grpSpPr>
        <a:xfrm>
          <a:off x="0" y="0"/>
          <a:ext cx="0" cy="0"/>
          <a:chOff x="0" y="0"/>
          <a:chExt cx="0" cy="0"/>
        </a:xfrm>
      </p:grpSpPr>
      <p:sp>
        <p:nvSpPr>
          <p:cNvPr id="3" name="5 Marcador de número de diapositiva"/>
          <p:cNvSpPr>
            <a:spLocks noGrp="1"/>
          </p:cNvSpPr>
          <p:nvPr>
            <p:ph type="sldNum" sz="quarter" idx="4"/>
          </p:nvPr>
        </p:nvSpPr>
        <p:spPr>
          <a:xfrm>
            <a:off x="7560711" y="7009644"/>
            <a:ext cx="2494016" cy="402652"/>
          </a:xfrm>
          <a:prstGeom prst="rect">
            <a:avLst/>
          </a:prstGeom>
        </p:spPr>
        <p:txBody>
          <a:bodyPr vert="horz" lIns="99525" tIns="49761" rIns="99525" bIns="49761" rtlCol="0" anchor="ctr"/>
          <a:lstStyle>
            <a:lvl1pPr algn="r">
              <a:defRPr sz="900">
                <a:solidFill>
                  <a:schemeClr val="tx1"/>
                </a:solidFill>
              </a:defRPr>
            </a:lvl1pPr>
          </a:lstStyle>
          <a:p>
            <a:r>
              <a:rPr lang="es-ES" dirty="0" smtClean="0">
                <a:solidFill>
                  <a:prstClr val="black"/>
                </a:solidFill>
                <a:latin typeface="Arial" pitchFamily="34" charset="0"/>
                <a:cs typeface="Arial" pitchFamily="34" charset="0"/>
              </a:rPr>
              <a:t>1 – Capítulo   </a:t>
            </a:r>
            <a:fld id="{ECCC30F6-4D9C-4408-AC20-10CC532909AB}" type="slidenum">
              <a:rPr lang="es-ES" smtClean="0"/>
              <a:pPr/>
              <a:t>‹Nº›</a:t>
            </a:fld>
            <a:endParaRPr lang="es-ES" dirty="0"/>
          </a:p>
        </p:txBody>
      </p:sp>
      <p:sp>
        <p:nvSpPr>
          <p:cNvPr id="11" name="Marcador de texto 15"/>
          <p:cNvSpPr>
            <a:spLocks noGrp="1"/>
          </p:cNvSpPr>
          <p:nvPr>
            <p:ph type="body" sz="quarter" idx="13" hasCustomPrompt="1"/>
          </p:nvPr>
        </p:nvSpPr>
        <p:spPr>
          <a:xfrm>
            <a:off x="735013" y="995363"/>
            <a:ext cx="7632000" cy="307777"/>
          </a:xfrm>
          <a:prstGeom prst="rect">
            <a:avLst/>
          </a:prstGeom>
        </p:spPr>
        <p:txBody>
          <a:bodyPr vert="horz" wrap="square" lIns="0" tIns="0" rIns="0" bIns="0">
            <a:spAutoFit/>
          </a:bodyPr>
          <a:lstStyle>
            <a:lvl1pPr marL="0" marR="0" indent="0" algn="l" defTabSz="995253" rtl="0" eaLnBrk="1" fontAlgn="auto" latinLnBrk="0" hangingPunct="1">
              <a:lnSpc>
                <a:spcPct val="100000"/>
              </a:lnSpc>
              <a:spcBef>
                <a:spcPct val="20000"/>
              </a:spcBef>
              <a:spcAft>
                <a:spcPts val="0"/>
              </a:spcAft>
              <a:buClrTx/>
              <a:buSzTx/>
              <a:buFontTx/>
              <a:buNone/>
              <a:tabLst/>
              <a:defRPr sz="2000" b="0" i="0">
                <a:latin typeface="Arial"/>
                <a:cs typeface="Arial"/>
              </a:defRPr>
            </a:lvl1pPr>
          </a:lstStyle>
          <a:p>
            <a:pPr lvl="0"/>
            <a:r>
              <a:rPr lang="es-ES" dirty="0" smtClean="0">
                <a:solidFill>
                  <a:prstClr val="black"/>
                </a:solidFill>
                <a:latin typeface="Arial" pitchFamily="34" charset="0"/>
                <a:cs typeface="Arial" pitchFamily="34" charset="0"/>
              </a:rPr>
              <a:t>Ejemplo</a:t>
            </a:r>
            <a:endParaRPr lang="es-ES" dirty="0">
              <a:solidFill>
                <a:prstClr val="black"/>
              </a:solidFill>
              <a:latin typeface="Arial" pitchFamily="34" charset="0"/>
              <a:cs typeface="Arial" pitchFamily="34" charset="0"/>
            </a:endParaRPr>
          </a:p>
        </p:txBody>
      </p:sp>
      <p:sp>
        <p:nvSpPr>
          <p:cNvPr id="12" name="Marcador de texto 36"/>
          <p:cNvSpPr>
            <a:spLocks noGrp="1"/>
          </p:cNvSpPr>
          <p:nvPr>
            <p:ph type="body" sz="quarter" idx="18" hasCustomPrompt="1"/>
          </p:nvPr>
        </p:nvSpPr>
        <p:spPr>
          <a:xfrm>
            <a:off x="735012" y="588963"/>
            <a:ext cx="7632000" cy="430887"/>
          </a:xfrm>
          <a:prstGeom prst="rect">
            <a:avLst/>
          </a:prstGeom>
        </p:spPr>
        <p:txBody>
          <a:bodyPr vert="horz" wrap="square" lIns="0" tIns="0" rIns="0" bIns="0">
            <a:spAutoFit/>
          </a:bodyPr>
          <a:lstStyle>
            <a:lvl1pPr marL="0" indent="0" algn="l">
              <a:buNone/>
              <a:defRPr sz="2800" b="1" baseline="0">
                <a:latin typeface="Arial"/>
                <a:cs typeface="Arial"/>
              </a:defRPr>
            </a:lvl1pPr>
            <a:lvl2pPr marL="0" indent="0" algn="l">
              <a:buNone/>
              <a:defRPr/>
            </a:lvl2pPr>
            <a:lvl3pPr marL="0" indent="0" algn="l">
              <a:buNone/>
              <a:defRPr/>
            </a:lvl3pPr>
            <a:lvl4pPr marL="0" indent="0" algn="l">
              <a:buNone/>
              <a:defRPr/>
            </a:lvl4pPr>
            <a:lvl5pPr marL="0" indent="0" algn="l">
              <a:buNone/>
              <a:defRPr/>
            </a:lvl5pPr>
          </a:lstStyle>
          <a:p>
            <a:pPr lvl="0"/>
            <a:r>
              <a:rPr lang="es-ES_tradnl" dirty="0" smtClean="0"/>
              <a:t>Texto a tres columnas</a:t>
            </a:r>
          </a:p>
        </p:txBody>
      </p:sp>
      <p:sp>
        <p:nvSpPr>
          <p:cNvPr id="9" name="Marcador de texto 13"/>
          <p:cNvSpPr>
            <a:spLocks noGrp="1"/>
          </p:cNvSpPr>
          <p:nvPr>
            <p:ph type="body" sz="quarter" idx="21" hasCustomPrompt="1"/>
          </p:nvPr>
        </p:nvSpPr>
        <p:spPr>
          <a:xfrm>
            <a:off x="722313" y="2178050"/>
            <a:ext cx="2880000" cy="430887"/>
          </a:xfrm>
          <a:prstGeom prst="rect">
            <a:avLst/>
          </a:prstGeom>
        </p:spPr>
        <p:txBody>
          <a:bodyPr vert="horz" wrap="square" lIns="0" tIns="0" rIns="0" bIns="0">
            <a:spAutoFit/>
          </a:bodyPr>
          <a:lstStyle>
            <a:lvl1pPr marL="0" indent="0">
              <a:spcBef>
                <a:spcPts val="0"/>
              </a:spcBef>
              <a:buNone/>
              <a:defRPr sz="1400" b="1" baseline="0">
                <a:latin typeface="Arial"/>
                <a:cs typeface="Arial"/>
              </a:defRPr>
            </a:lvl1pPr>
            <a:lvl2pPr marL="497628" indent="0">
              <a:spcBef>
                <a:spcPts val="0"/>
              </a:spcBef>
              <a:buNone/>
              <a:defRPr sz="1400">
                <a:latin typeface="Arial"/>
                <a:cs typeface="Arial"/>
              </a:defRPr>
            </a:lvl2pPr>
            <a:lvl3pPr marL="995252" indent="0">
              <a:spcBef>
                <a:spcPts val="0"/>
              </a:spcBef>
              <a:buNone/>
              <a:defRPr sz="1400">
                <a:latin typeface="Arial"/>
                <a:cs typeface="Arial"/>
              </a:defRPr>
            </a:lvl3pPr>
            <a:lvl4pPr marL="1492875" indent="0">
              <a:spcBef>
                <a:spcPts val="0"/>
              </a:spcBef>
              <a:buNone/>
              <a:defRPr sz="1400">
                <a:latin typeface="Arial"/>
                <a:cs typeface="Arial"/>
              </a:defRPr>
            </a:lvl4pPr>
            <a:lvl5pPr marL="1990504" indent="0">
              <a:spcBef>
                <a:spcPts val="0"/>
              </a:spcBef>
              <a:buNone/>
              <a:defRPr sz="1400">
                <a:latin typeface="Arial"/>
                <a:cs typeface="Arial"/>
              </a:defRPr>
            </a:lvl5pPr>
          </a:lstStyle>
          <a:p>
            <a:pPr lvl="0"/>
            <a:r>
              <a:rPr lang="es-ES_tradnl" dirty="0" smtClean="0"/>
              <a:t>Título dos líneas, para modificar el estilo de texto del patrón</a:t>
            </a:r>
            <a:endParaRPr lang="es-ES" dirty="0"/>
          </a:p>
        </p:txBody>
      </p:sp>
      <p:sp>
        <p:nvSpPr>
          <p:cNvPr id="10" name="Marcador de texto 13"/>
          <p:cNvSpPr>
            <a:spLocks noGrp="1"/>
          </p:cNvSpPr>
          <p:nvPr>
            <p:ph type="body" sz="quarter" idx="22"/>
          </p:nvPr>
        </p:nvSpPr>
        <p:spPr>
          <a:xfrm>
            <a:off x="722314" y="2819400"/>
            <a:ext cx="2880000" cy="2585323"/>
          </a:xfrm>
          <a:prstGeom prst="rect">
            <a:avLst/>
          </a:prstGeom>
        </p:spPr>
        <p:txBody>
          <a:bodyPr vert="horz" wrap="square" lIns="0" tIns="0" rIns="0" bIns="0">
            <a:spAutoFit/>
          </a:bodyPr>
          <a:lstStyle>
            <a:lvl1pPr marL="0" indent="0">
              <a:lnSpc>
                <a:spcPct val="100000"/>
              </a:lnSpc>
              <a:spcBef>
                <a:spcPts val="0"/>
              </a:spcBef>
              <a:buNone/>
              <a:defRPr sz="1400">
                <a:latin typeface="Arial"/>
                <a:cs typeface="Arial"/>
              </a:defRPr>
            </a:lvl1pPr>
            <a:lvl2pPr marL="497628" indent="0">
              <a:spcBef>
                <a:spcPts val="0"/>
              </a:spcBef>
              <a:buNone/>
              <a:defRPr sz="1400">
                <a:latin typeface="Arial"/>
                <a:cs typeface="Arial"/>
              </a:defRPr>
            </a:lvl2pPr>
            <a:lvl3pPr marL="995252" indent="0">
              <a:spcBef>
                <a:spcPts val="0"/>
              </a:spcBef>
              <a:buNone/>
              <a:defRPr sz="1400">
                <a:latin typeface="Arial"/>
                <a:cs typeface="Arial"/>
              </a:defRPr>
            </a:lvl3pPr>
            <a:lvl4pPr marL="1492875" indent="0">
              <a:spcBef>
                <a:spcPts val="0"/>
              </a:spcBef>
              <a:buNone/>
              <a:defRPr sz="1400">
                <a:latin typeface="Arial"/>
                <a:cs typeface="Arial"/>
              </a:defRPr>
            </a:lvl4pPr>
            <a:lvl5pPr marL="1990504" indent="0">
              <a:spcBef>
                <a:spcPts val="0"/>
              </a:spcBef>
              <a:buNone/>
              <a:defRPr sz="1400">
                <a:latin typeface="Arial"/>
                <a:cs typeface="Arial"/>
              </a:defRPr>
            </a:lvl5pPr>
          </a:lstStyle>
          <a:p>
            <a:pPr lvl="0"/>
            <a:r>
              <a:rPr lang="es-ES_tradnl" dirty="0" smtClean="0"/>
              <a:t>Haga clic para modificar el estilo de texto del patrón</a:t>
            </a:r>
          </a:p>
          <a:p>
            <a:pPr lvl="0"/>
            <a:endParaRPr lang="es-ES_tradnl" dirty="0" smtClean="0"/>
          </a:p>
          <a:p>
            <a:pPr lvl="0">
              <a:lnSpc>
                <a:spcPct val="100000"/>
              </a:lnSpc>
              <a:defRPr/>
            </a:pPr>
            <a:r>
              <a:rPr lang="es-ES" sz="1400" kern="0" spc="0" dirty="0" smtClean="0">
                <a:solidFill>
                  <a:schemeClr val="tx1"/>
                </a:solidFill>
                <a:latin typeface="Arial"/>
                <a:cs typeface="Arial"/>
              </a:rPr>
              <a:t>Lorem ipsum dolor sit amet, consectetuer adipiscing elit. Aenean commodo ligula eget dolor. Aenean massa. Cum sociis natoque penatibus et magnis dis parturient montes, nascetur ridiculus mus. Donec quam felis, ultricies nec, pellentesque eu, pretium quis, sem. Nulla consequat massa quis enim. </a:t>
            </a:r>
            <a:endParaRPr lang="es-ES_tradnl" dirty="0" smtClean="0"/>
          </a:p>
        </p:txBody>
      </p:sp>
      <p:sp>
        <p:nvSpPr>
          <p:cNvPr id="19" name="Marcador de texto 13"/>
          <p:cNvSpPr>
            <a:spLocks noGrp="1"/>
          </p:cNvSpPr>
          <p:nvPr>
            <p:ph type="body" sz="quarter" idx="23" hasCustomPrompt="1"/>
          </p:nvPr>
        </p:nvSpPr>
        <p:spPr>
          <a:xfrm>
            <a:off x="3905906" y="2178050"/>
            <a:ext cx="2880000" cy="430887"/>
          </a:xfrm>
          <a:prstGeom prst="rect">
            <a:avLst/>
          </a:prstGeom>
        </p:spPr>
        <p:txBody>
          <a:bodyPr vert="horz" wrap="square" lIns="0" tIns="0" rIns="0" bIns="0">
            <a:spAutoFit/>
          </a:bodyPr>
          <a:lstStyle>
            <a:lvl1pPr marL="0" indent="0">
              <a:spcBef>
                <a:spcPts val="0"/>
              </a:spcBef>
              <a:buNone/>
              <a:defRPr sz="1400" b="1" baseline="0">
                <a:latin typeface="Arial"/>
                <a:cs typeface="Arial"/>
              </a:defRPr>
            </a:lvl1pPr>
            <a:lvl2pPr marL="497628" indent="0">
              <a:spcBef>
                <a:spcPts val="0"/>
              </a:spcBef>
              <a:buNone/>
              <a:defRPr sz="1400">
                <a:latin typeface="Arial"/>
                <a:cs typeface="Arial"/>
              </a:defRPr>
            </a:lvl2pPr>
            <a:lvl3pPr marL="995252" indent="0">
              <a:spcBef>
                <a:spcPts val="0"/>
              </a:spcBef>
              <a:buNone/>
              <a:defRPr sz="1400">
                <a:latin typeface="Arial"/>
                <a:cs typeface="Arial"/>
              </a:defRPr>
            </a:lvl3pPr>
            <a:lvl4pPr marL="1492875" indent="0">
              <a:spcBef>
                <a:spcPts val="0"/>
              </a:spcBef>
              <a:buNone/>
              <a:defRPr sz="1400">
                <a:latin typeface="Arial"/>
                <a:cs typeface="Arial"/>
              </a:defRPr>
            </a:lvl4pPr>
            <a:lvl5pPr marL="1990504" indent="0">
              <a:spcBef>
                <a:spcPts val="0"/>
              </a:spcBef>
              <a:buNone/>
              <a:defRPr sz="1400">
                <a:latin typeface="Arial"/>
                <a:cs typeface="Arial"/>
              </a:defRPr>
            </a:lvl5pPr>
          </a:lstStyle>
          <a:p>
            <a:pPr lvl="0"/>
            <a:r>
              <a:rPr lang="es-ES_tradnl" dirty="0" smtClean="0"/>
              <a:t>Título dos líneas, para modificar el estilo de texto del patrón</a:t>
            </a:r>
            <a:endParaRPr lang="es-ES" dirty="0"/>
          </a:p>
        </p:txBody>
      </p:sp>
      <p:sp>
        <p:nvSpPr>
          <p:cNvPr id="20" name="Marcador de texto 13"/>
          <p:cNvSpPr>
            <a:spLocks noGrp="1"/>
          </p:cNvSpPr>
          <p:nvPr>
            <p:ph type="body" sz="quarter" idx="24"/>
          </p:nvPr>
        </p:nvSpPr>
        <p:spPr>
          <a:xfrm>
            <a:off x="3905907" y="2819400"/>
            <a:ext cx="2880000" cy="2585323"/>
          </a:xfrm>
          <a:prstGeom prst="rect">
            <a:avLst/>
          </a:prstGeom>
        </p:spPr>
        <p:txBody>
          <a:bodyPr vert="horz" wrap="square" lIns="0" tIns="0" rIns="0" bIns="0">
            <a:spAutoFit/>
          </a:bodyPr>
          <a:lstStyle>
            <a:lvl1pPr marL="0" indent="0">
              <a:lnSpc>
                <a:spcPct val="100000"/>
              </a:lnSpc>
              <a:spcBef>
                <a:spcPts val="0"/>
              </a:spcBef>
              <a:buNone/>
              <a:defRPr sz="1400">
                <a:latin typeface="Arial"/>
                <a:cs typeface="Arial"/>
              </a:defRPr>
            </a:lvl1pPr>
            <a:lvl2pPr marL="497628" indent="0">
              <a:spcBef>
                <a:spcPts val="0"/>
              </a:spcBef>
              <a:buNone/>
              <a:defRPr sz="1400">
                <a:latin typeface="Arial"/>
                <a:cs typeface="Arial"/>
              </a:defRPr>
            </a:lvl2pPr>
            <a:lvl3pPr marL="995252" indent="0">
              <a:spcBef>
                <a:spcPts val="0"/>
              </a:spcBef>
              <a:buNone/>
              <a:defRPr sz="1400">
                <a:latin typeface="Arial"/>
                <a:cs typeface="Arial"/>
              </a:defRPr>
            </a:lvl3pPr>
            <a:lvl4pPr marL="1492875" indent="0">
              <a:spcBef>
                <a:spcPts val="0"/>
              </a:spcBef>
              <a:buNone/>
              <a:defRPr sz="1400">
                <a:latin typeface="Arial"/>
                <a:cs typeface="Arial"/>
              </a:defRPr>
            </a:lvl4pPr>
            <a:lvl5pPr marL="1990504" indent="0">
              <a:spcBef>
                <a:spcPts val="0"/>
              </a:spcBef>
              <a:buNone/>
              <a:defRPr sz="1400">
                <a:latin typeface="Arial"/>
                <a:cs typeface="Arial"/>
              </a:defRPr>
            </a:lvl5pPr>
          </a:lstStyle>
          <a:p>
            <a:pPr lvl="0"/>
            <a:r>
              <a:rPr lang="es-ES_tradnl" dirty="0" smtClean="0"/>
              <a:t>Haga clic para modificar el estilo de texto del patrón</a:t>
            </a:r>
          </a:p>
          <a:p>
            <a:pPr lvl="0"/>
            <a:endParaRPr lang="es-ES_tradnl" dirty="0" smtClean="0"/>
          </a:p>
          <a:p>
            <a:pPr lvl="0">
              <a:lnSpc>
                <a:spcPct val="100000"/>
              </a:lnSpc>
              <a:defRPr/>
            </a:pPr>
            <a:r>
              <a:rPr lang="es-ES" sz="1400" kern="0" spc="0" dirty="0" smtClean="0">
                <a:solidFill>
                  <a:schemeClr val="tx1"/>
                </a:solidFill>
                <a:latin typeface="Arial"/>
                <a:cs typeface="Arial"/>
              </a:rPr>
              <a:t>Lorem ipsum dolor sit amet, consectetuer adipiscing elit. Aenean commodo ligula eget dolor. Aenean massa. Cum sociis natoque penatibus et magnis dis parturient montes, nascetur ridiculus mus. Donec quam felis, ultricies nec, pellentesque eu, pretium quis, sem. Nulla consequat massa quis enim. </a:t>
            </a:r>
            <a:endParaRPr lang="es-ES_tradnl" dirty="0" smtClean="0"/>
          </a:p>
        </p:txBody>
      </p:sp>
      <p:sp>
        <p:nvSpPr>
          <p:cNvPr id="21" name="Marcador de texto 13"/>
          <p:cNvSpPr>
            <a:spLocks noGrp="1"/>
          </p:cNvSpPr>
          <p:nvPr>
            <p:ph type="body" sz="quarter" idx="25" hasCustomPrompt="1"/>
          </p:nvPr>
        </p:nvSpPr>
        <p:spPr>
          <a:xfrm>
            <a:off x="7089499" y="2178050"/>
            <a:ext cx="2880000" cy="430887"/>
          </a:xfrm>
          <a:prstGeom prst="rect">
            <a:avLst/>
          </a:prstGeom>
        </p:spPr>
        <p:txBody>
          <a:bodyPr vert="horz" wrap="square" lIns="0" tIns="0" rIns="0" bIns="0">
            <a:spAutoFit/>
          </a:bodyPr>
          <a:lstStyle>
            <a:lvl1pPr marL="0" indent="0">
              <a:spcBef>
                <a:spcPts val="0"/>
              </a:spcBef>
              <a:buNone/>
              <a:defRPr sz="1400" b="1" baseline="0">
                <a:latin typeface="Arial"/>
                <a:cs typeface="Arial"/>
              </a:defRPr>
            </a:lvl1pPr>
            <a:lvl2pPr marL="497628" indent="0">
              <a:spcBef>
                <a:spcPts val="0"/>
              </a:spcBef>
              <a:buNone/>
              <a:defRPr sz="1400">
                <a:latin typeface="Arial"/>
                <a:cs typeface="Arial"/>
              </a:defRPr>
            </a:lvl2pPr>
            <a:lvl3pPr marL="995252" indent="0">
              <a:spcBef>
                <a:spcPts val="0"/>
              </a:spcBef>
              <a:buNone/>
              <a:defRPr sz="1400">
                <a:latin typeface="Arial"/>
                <a:cs typeface="Arial"/>
              </a:defRPr>
            </a:lvl3pPr>
            <a:lvl4pPr marL="1492875" indent="0">
              <a:spcBef>
                <a:spcPts val="0"/>
              </a:spcBef>
              <a:buNone/>
              <a:defRPr sz="1400">
                <a:latin typeface="Arial"/>
                <a:cs typeface="Arial"/>
              </a:defRPr>
            </a:lvl4pPr>
            <a:lvl5pPr marL="1990504" indent="0">
              <a:spcBef>
                <a:spcPts val="0"/>
              </a:spcBef>
              <a:buNone/>
              <a:defRPr sz="1400">
                <a:latin typeface="Arial"/>
                <a:cs typeface="Arial"/>
              </a:defRPr>
            </a:lvl5pPr>
          </a:lstStyle>
          <a:p>
            <a:pPr lvl="0"/>
            <a:r>
              <a:rPr lang="es-ES_tradnl" dirty="0" smtClean="0"/>
              <a:t>Título dos líneas, para modificar el estilo de texto del patrón</a:t>
            </a:r>
            <a:endParaRPr lang="es-ES" dirty="0"/>
          </a:p>
        </p:txBody>
      </p:sp>
      <p:sp>
        <p:nvSpPr>
          <p:cNvPr id="22" name="Marcador de texto 13"/>
          <p:cNvSpPr>
            <a:spLocks noGrp="1"/>
          </p:cNvSpPr>
          <p:nvPr>
            <p:ph type="body" sz="quarter" idx="26"/>
          </p:nvPr>
        </p:nvSpPr>
        <p:spPr>
          <a:xfrm>
            <a:off x="7089500" y="2819400"/>
            <a:ext cx="2880000" cy="2585323"/>
          </a:xfrm>
          <a:prstGeom prst="rect">
            <a:avLst/>
          </a:prstGeom>
        </p:spPr>
        <p:txBody>
          <a:bodyPr vert="horz" wrap="square" lIns="0" tIns="0" rIns="0" bIns="0">
            <a:spAutoFit/>
          </a:bodyPr>
          <a:lstStyle>
            <a:lvl1pPr marL="0" indent="0">
              <a:lnSpc>
                <a:spcPct val="100000"/>
              </a:lnSpc>
              <a:spcBef>
                <a:spcPts val="0"/>
              </a:spcBef>
              <a:buNone/>
              <a:defRPr sz="1400">
                <a:latin typeface="Arial"/>
                <a:cs typeface="Arial"/>
              </a:defRPr>
            </a:lvl1pPr>
            <a:lvl2pPr marL="497628" indent="0">
              <a:spcBef>
                <a:spcPts val="0"/>
              </a:spcBef>
              <a:buNone/>
              <a:defRPr sz="1400">
                <a:latin typeface="Arial"/>
                <a:cs typeface="Arial"/>
              </a:defRPr>
            </a:lvl2pPr>
            <a:lvl3pPr marL="995252" indent="0">
              <a:spcBef>
                <a:spcPts val="0"/>
              </a:spcBef>
              <a:buNone/>
              <a:defRPr sz="1400">
                <a:latin typeface="Arial"/>
                <a:cs typeface="Arial"/>
              </a:defRPr>
            </a:lvl3pPr>
            <a:lvl4pPr marL="1492875" indent="0">
              <a:spcBef>
                <a:spcPts val="0"/>
              </a:spcBef>
              <a:buNone/>
              <a:defRPr sz="1400">
                <a:latin typeface="Arial"/>
                <a:cs typeface="Arial"/>
              </a:defRPr>
            </a:lvl4pPr>
            <a:lvl5pPr marL="1990504" indent="0">
              <a:spcBef>
                <a:spcPts val="0"/>
              </a:spcBef>
              <a:buNone/>
              <a:defRPr sz="1400">
                <a:latin typeface="Arial"/>
                <a:cs typeface="Arial"/>
              </a:defRPr>
            </a:lvl5pPr>
          </a:lstStyle>
          <a:p>
            <a:pPr lvl="0"/>
            <a:r>
              <a:rPr lang="es-ES_tradnl" dirty="0" smtClean="0"/>
              <a:t>Haga clic para modificar el estilo de texto del patrón</a:t>
            </a:r>
          </a:p>
          <a:p>
            <a:pPr lvl="0"/>
            <a:endParaRPr lang="es-ES_tradnl" dirty="0" smtClean="0"/>
          </a:p>
          <a:p>
            <a:pPr lvl="0">
              <a:lnSpc>
                <a:spcPct val="100000"/>
              </a:lnSpc>
              <a:defRPr/>
            </a:pPr>
            <a:r>
              <a:rPr lang="es-ES" sz="1400" kern="0" spc="0" dirty="0" smtClean="0">
                <a:solidFill>
                  <a:schemeClr val="tx1"/>
                </a:solidFill>
                <a:latin typeface="Arial"/>
                <a:cs typeface="Arial"/>
              </a:rPr>
              <a:t>Lorem ipsum dolor sit amet, consectetuer adipiscing elit. Aenean commodo ligula eget dolor. Aenean massa. Cum sociis natoque penatibus et magnis dis parturient montes, nascetur ridiculus mus. Donec quam felis, ultricies nec, pellentesque eu, pretium quis, sem. Nulla consequat massa quis enim. </a:t>
            </a:r>
            <a:endParaRPr lang="es-ES_tradnl" dirty="0" smtClean="0"/>
          </a:p>
        </p:txBody>
      </p:sp>
    </p:spTree>
    <p:extLst>
      <p:ext uri="{BB962C8B-B14F-4D97-AF65-F5344CB8AC3E}">
        <p14:creationId xmlns:p14="http://schemas.microsoft.com/office/powerpoint/2010/main" val="18251575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Portadilla">
    <p:spTree>
      <p:nvGrpSpPr>
        <p:cNvPr id="1" name=""/>
        <p:cNvGrpSpPr/>
        <p:nvPr/>
      </p:nvGrpSpPr>
      <p:grpSpPr>
        <a:xfrm>
          <a:off x="0" y="0"/>
          <a:ext cx="0" cy="0"/>
          <a:chOff x="0" y="0"/>
          <a:chExt cx="0" cy="0"/>
        </a:xfrm>
      </p:grpSpPr>
      <p:sp>
        <p:nvSpPr>
          <p:cNvPr id="2" name="Título 1"/>
          <p:cNvSpPr>
            <a:spLocks noGrp="1"/>
          </p:cNvSpPr>
          <p:nvPr>
            <p:ph type="title"/>
          </p:nvPr>
        </p:nvSpPr>
        <p:spPr>
          <a:xfrm>
            <a:off x="738624" y="4309301"/>
            <a:ext cx="9230876" cy="738664"/>
          </a:xfrm>
          <a:prstGeom prst="rect">
            <a:avLst/>
          </a:prstGeom>
        </p:spPr>
        <p:txBody>
          <a:bodyPr vert="horz" wrap="square" lIns="0" tIns="0" rIns="0" bIns="0">
            <a:spAutoFit/>
          </a:bodyPr>
          <a:lstStyle>
            <a:lvl1pPr algn="l">
              <a:defRPr sz="4800">
                <a:latin typeface="Arial"/>
                <a:cs typeface="Arial"/>
              </a:defRPr>
            </a:lvl1pPr>
          </a:lstStyle>
          <a:p>
            <a:r>
              <a:rPr lang="es-ES_tradnl" dirty="0" smtClean="0"/>
              <a:t>Clic para editar título</a:t>
            </a:r>
            <a:endParaRPr lang="es-ES" dirty="0"/>
          </a:p>
        </p:txBody>
      </p:sp>
      <p:sp>
        <p:nvSpPr>
          <p:cNvPr id="8" name="Marcador de texto 7"/>
          <p:cNvSpPr>
            <a:spLocks noGrp="1"/>
          </p:cNvSpPr>
          <p:nvPr>
            <p:ph type="body" sz="quarter" idx="10" hasCustomPrompt="1"/>
          </p:nvPr>
        </p:nvSpPr>
        <p:spPr>
          <a:xfrm>
            <a:off x="722313" y="1104900"/>
            <a:ext cx="3340100" cy="3077766"/>
          </a:xfrm>
          <a:prstGeom prst="rect">
            <a:avLst/>
          </a:prstGeom>
        </p:spPr>
        <p:txBody>
          <a:bodyPr vert="horz" lIns="0" tIns="0" rIns="0" bIns="0">
            <a:spAutoFit/>
          </a:bodyPr>
          <a:lstStyle>
            <a:lvl1pPr marL="0" indent="0">
              <a:buNone/>
              <a:defRPr sz="20000" b="1">
                <a:latin typeface="Arial"/>
                <a:cs typeface="Arial"/>
              </a:defRPr>
            </a:lvl1pPr>
            <a:lvl2pPr marL="0" indent="0">
              <a:buNone/>
              <a:defRPr/>
            </a:lvl2pPr>
            <a:lvl3pPr marL="0" indent="0">
              <a:buNone/>
              <a:defRPr/>
            </a:lvl3pPr>
            <a:lvl4pPr marL="0" indent="0">
              <a:buNone/>
              <a:defRPr/>
            </a:lvl4pPr>
            <a:lvl5pPr marL="0" indent="0">
              <a:buNone/>
              <a:defRPr/>
            </a:lvl5pPr>
          </a:lstStyle>
          <a:p>
            <a:pPr lvl="0"/>
            <a:r>
              <a:rPr lang="es-ES_tradnl" dirty="0" smtClean="0"/>
              <a:t>1</a:t>
            </a:r>
            <a:endParaRPr lang="es-ES" dirty="0"/>
          </a:p>
        </p:txBody>
      </p:sp>
    </p:spTree>
    <p:extLst>
      <p:ext uri="{BB962C8B-B14F-4D97-AF65-F5344CB8AC3E}">
        <p14:creationId xmlns:p14="http://schemas.microsoft.com/office/powerpoint/2010/main" val="100056078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slideLayout" Target="../slideLayouts/slideLayout3.xml"/><Relationship Id="rId1" Type="http://schemas.openxmlformats.org/officeDocument/2006/relationships/slideLayout" Target="../slideLayouts/slideLayout2.xml"/><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slideLayout" Target="../slideLayouts/slideLayout7.xml"/><Relationship Id="rId7" Type="http://schemas.openxmlformats.org/officeDocument/2006/relationships/theme" Target="../theme/theme3.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5" Type="http://schemas.openxmlformats.org/officeDocument/2006/relationships/slideLayout" Target="../slideLayouts/slideLayout9.xml"/><Relationship Id="rId4" Type="http://schemas.openxmlformats.org/officeDocument/2006/relationships/slideLayout" Target="../slideLayouts/slideLayout8.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theme" Target="../theme/theme4.xml"/><Relationship Id="rId1" Type="http://schemas.openxmlformats.org/officeDocument/2006/relationships/slideLayout" Target="../slideLayouts/slideLayout11.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oleObject" Target="../embeddings/oleObject1.bin"/><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ags" Target="../tags/tag1.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vmlDrawing" Target="../drawings/vmlDrawing1.vml"/><Relationship Id="rId5" Type="http://schemas.openxmlformats.org/officeDocument/2006/relationships/slideLayout" Target="../slideLayouts/slideLayout16.xml"/><Relationship Id="rId15" Type="http://schemas.openxmlformats.org/officeDocument/2006/relationships/image" Target="../media/image1.emf"/><Relationship Id="rId10" Type="http://schemas.openxmlformats.org/officeDocument/2006/relationships/theme" Target="../theme/theme5.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2.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 name="Imagen 1" descr="BSabadell_POS_COLOR_RGB_print.ai"/>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318121" y="590551"/>
            <a:ext cx="1657730" cy="369189"/>
          </a:xfrm>
          <a:prstGeom prst="rect">
            <a:avLst/>
          </a:prstGeom>
        </p:spPr>
      </p:pic>
    </p:spTree>
    <p:extLst>
      <p:ext uri="{BB962C8B-B14F-4D97-AF65-F5344CB8AC3E}">
        <p14:creationId xmlns:p14="http://schemas.microsoft.com/office/powerpoint/2010/main" val="3711023669"/>
      </p:ext>
    </p:extLst>
  </p:cSld>
  <p:clrMap bg1="lt1" tx1="dk1" bg2="lt2" tx2="dk2" accent1="accent1" accent2="accent2" accent3="accent3" accent4="accent4" accent5="accent5" accent6="accent6" hlink="hlink" folHlink="folHlink"/>
  <p:sldLayoutIdLst>
    <p:sldLayoutId id="2147483685" r:id="rId1"/>
  </p:sldLayoutIdLst>
  <p:hf hdr="0" ftr="0" dt="0"/>
  <p:txStyles>
    <p:titleStyle>
      <a:lvl1pPr algn="l" defTabSz="995253" rtl="0" eaLnBrk="1" latinLnBrk="0" hangingPunct="1">
        <a:spcBef>
          <a:spcPct val="0"/>
        </a:spcBef>
        <a:buNone/>
        <a:defRPr sz="2000" kern="1200">
          <a:solidFill>
            <a:schemeClr val="tx1"/>
          </a:solidFill>
          <a:latin typeface="+mj-lt"/>
          <a:ea typeface="+mj-ea"/>
          <a:cs typeface="+mj-cs"/>
        </a:defRPr>
      </a:lvl1pPr>
    </p:titleStyle>
    <p:bodyStyle>
      <a:lvl1pPr marL="373219" indent="-373219" algn="l" defTabSz="995253" rtl="0" eaLnBrk="1" latinLnBrk="0" hangingPunct="1">
        <a:spcBef>
          <a:spcPct val="20000"/>
        </a:spcBef>
        <a:buFont typeface="Arial" pitchFamily="34" charset="0"/>
        <a:buChar char="•"/>
        <a:defRPr sz="3500" kern="1200">
          <a:solidFill>
            <a:schemeClr val="tx1"/>
          </a:solidFill>
          <a:latin typeface="+mn-lt"/>
          <a:ea typeface="+mn-ea"/>
          <a:cs typeface="+mn-cs"/>
        </a:defRPr>
      </a:lvl1pPr>
      <a:lvl2pPr marL="808643" indent="-311015" algn="l" defTabSz="995253" rtl="0" eaLnBrk="1" latinLnBrk="0" hangingPunct="1">
        <a:spcBef>
          <a:spcPct val="20000"/>
        </a:spcBef>
        <a:buFont typeface="Arial" pitchFamily="34" charset="0"/>
        <a:buChar char="–"/>
        <a:defRPr sz="3000" kern="1200">
          <a:solidFill>
            <a:schemeClr val="tx1"/>
          </a:solidFill>
          <a:latin typeface="+mn-lt"/>
          <a:ea typeface="+mn-ea"/>
          <a:cs typeface="+mn-cs"/>
        </a:defRPr>
      </a:lvl2pPr>
      <a:lvl3pPr marL="1244065" indent="-248813" algn="l" defTabSz="995253" rtl="0" eaLnBrk="1" latinLnBrk="0" hangingPunct="1">
        <a:spcBef>
          <a:spcPct val="20000"/>
        </a:spcBef>
        <a:buFont typeface="Arial" pitchFamily="34" charset="0"/>
        <a:buChar char="•"/>
        <a:defRPr sz="2500" kern="1200">
          <a:solidFill>
            <a:schemeClr val="tx1"/>
          </a:solidFill>
          <a:latin typeface="+mn-lt"/>
          <a:ea typeface="+mn-ea"/>
          <a:cs typeface="+mn-cs"/>
        </a:defRPr>
      </a:lvl3pPr>
      <a:lvl4pPr marL="1741688" indent="-248813" algn="l" defTabSz="995253" rtl="0" eaLnBrk="1" latinLnBrk="0" hangingPunct="1">
        <a:spcBef>
          <a:spcPct val="20000"/>
        </a:spcBef>
        <a:buFont typeface="Arial" pitchFamily="34" charset="0"/>
        <a:buChar char="–"/>
        <a:defRPr sz="2200" kern="1200">
          <a:solidFill>
            <a:schemeClr val="tx1"/>
          </a:solidFill>
          <a:latin typeface="+mn-lt"/>
          <a:ea typeface="+mn-ea"/>
          <a:cs typeface="+mn-cs"/>
        </a:defRPr>
      </a:lvl4pPr>
      <a:lvl5pPr marL="2239317" indent="-248813" algn="l" defTabSz="995253" rtl="0" eaLnBrk="1" latinLnBrk="0" hangingPunct="1">
        <a:spcBef>
          <a:spcPct val="20000"/>
        </a:spcBef>
        <a:buFont typeface="Arial" pitchFamily="34" charset="0"/>
        <a:buChar char="»"/>
        <a:defRPr sz="2200" kern="1200">
          <a:solidFill>
            <a:schemeClr val="tx1"/>
          </a:solidFill>
          <a:latin typeface="+mn-lt"/>
          <a:ea typeface="+mn-ea"/>
          <a:cs typeface="+mn-cs"/>
        </a:defRPr>
      </a:lvl5pPr>
      <a:lvl6pPr marL="2736943" indent="-248813" algn="l" defTabSz="995253" rtl="0" eaLnBrk="1" latinLnBrk="0" hangingPunct="1">
        <a:spcBef>
          <a:spcPct val="20000"/>
        </a:spcBef>
        <a:buFont typeface="Arial" pitchFamily="34" charset="0"/>
        <a:buChar char="•"/>
        <a:defRPr sz="2200" kern="1200">
          <a:solidFill>
            <a:schemeClr val="tx1"/>
          </a:solidFill>
          <a:latin typeface="+mn-lt"/>
          <a:ea typeface="+mn-ea"/>
          <a:cs typeface="+mn-cs"/>
        </a:defRPr>
      </a:lvl6pPr>
      <a:lvl7pPr marL="3234569" indent="-248813" algn="l" defTabSz="995253" rtl="0" eaLnBrk="1" latinLnBrk="0" hangingPunct="1">
        <a:spcBef>
          <a:spcPct val="20000"/>
        </a:spcBef>
        <a:buFont typeface="Arial" pitchFamily="34" charset="0"/>
        <a:buChar char="•"/>
        <a:defRPr sz="2200" kern="1200">
          <a:solidFill>
            <a:schemeClr val="tx1"/>
          </a:solidFill>
          <a:latin typeface="+mn-lt"/>
          <a:ea typeface="+mn-ea"/>
          <a:cs typeface="+mn-cs"/>
        </a:defRPr>
      </a:lvl7pPr>
      <a:lvl8pPr marL="3732194" indent="-248813" algn="l" defTabSz="995253" rtl="0" eaLnBrk="1" latinLnBrk="0" hangingPunct="1">
        <a:spcBef>
          <a:spcPct val="20000"/>
        </a:spcBef>
        <a:buFont typeface="Arial" pitchFamily="34" charset="0"/>
        <a:buChar char="•"/>
        <a:defRPr sz="2200" kern="1200">
          <a:solidFill>
            <a:schemeClr val="tx1"/>
          </a:solidFill>
          <a:latin typeface="+mn-lt"/>
          <a:ea typeface="+mn-ea"/>
          <a:cs typeface="+mn-cs"/>
        </a:defRPr>
      </a:lvl8pPr>
      <a:lvl9pPr marL="4229822" indent="-248813" algn="l" defTabSz="995253" rtl="0" eaLnBrk="1" latinLnBrk="0" hangingPunct="1">
        <a:spcBef>
          <a:spcPct val="20000"/>
        </a:spcBef>
        <a:buFont typeface="Arial" pitchFamily="34" charset="0"/>
        <a:buChar char="•"/>
        <a:defRPr sz="2200" kern="1200">
          <a:solidFill>
            <a:schemeClr val="tx1"/>
          </a:solidFill>
          <a:latin typeface="+mn-lt"/>
          <a:ea typeface="+mn-ea"/>
          <a:cs typeface="+mn-cs"/>
        </a:defRPr>
      </a:lvl9pPr>
    </p:bodyStyle>
    <p:otherStyle>
      <a:defPPr>
        <a:defRPr lang="es-ES"/>
      </a:defPPr>
      <a:lvl1pPr marL="0" algn="l" defTabSz="995253" rtl="0" eaLnBrk="1" latinLnBrk="0" hangingPunct="1">
        <a:defRPr sz="2000" kern="1200">
          <a:solidFill>
            <a:schemeClr val="tx1"/>
          </a:solidFill>
          <a:latin typeface="+mn-lt"/>
          <a:ea typeface="+mn-ea"/>
          <a:cs typeface="+mn-cs"/>
        </a:defRPr>
      </a:lvl1pPr>
      <a:lvl2pPr marL="497627" algn="l" defTabSz="995253" rtl="0" eaLnBrk="1" latinLnBrk="0" hangingPunct="1">
        <a:defRPr sz="2000" kern="1200">
          <a:solidFill>
            <a:schemeClr val="tx1"/>
          </a:solidFill>
          <a:latin typeface="+mn-lt"/>
          <a:ea typeface="+mn-ea"/>
          <a:cs typeface="+mn-cs"/>
        </a:defRPr>
      </a:lvl2pPr>
      <a:lvl3pPr marL="995253" algn="l" defTabSz="995253" rtl="0" eaLnBrk="1" latinLnBrk="0" hangingPunct="1">
        <a:defRPr sz="2000" kern="1200">
          <a:solidFill>
            <a:schemeClr val="tx1"/>
          </a:solidFill>
          <a:latin typeface="+mn-lt"/>
          <a:ea typeface="+mn-ea"/>
          <a:cs typeface="+mn-cs"/>
        </a:defRPr>
      </a:lvl3pPr>
      <a:lvl4pPr marL="1492879" algn="l" defTabSz="995253" rtl="0" eaLnBrk="1" latinLnBrk="0" hangingPunct="1">
        <a:defRPr sz="2000" kern="1200">
          <a:solidFill>
            <a:schemeClr val="tx1"/>
          </a:solidFill>
          <a:latin typeface="+mn-lt"/>
          <a:ea typeface="+mn-ea"/>
          <a:cs typeface="+mn-cs"/>
        </a:defRPr>
      </a:lvl4pPr>
      <a:lvl5pPr marL="1990504" algn="l" defTabSz="995253" rtl="0" eaLnBrk="1" latinLnBrk="0" hangingPunct="1">
        <a:defRPr sz="2000" kern="1200">
          <a:solidFill>
            <a:schemeClr val="tx1"/>
          </a:solidFill>
          <a:latin typeface="+mn-lt"/>
          <a:ea typeface="+mn-ea"/>
          <a:cs typeface="+mn-cs"/>
        </a:defRPr>
      </a:lvl5pPr>
      <a:lvl6pPr marL="2488130" algn="l" defTabSz="995253" rtl="0" eaLnBrk="1" latinLnBrk="0" hangingPunct="1">
        <a:defRPr sz="2000" kern="1200">
          <a:solidFill>
            <a:schemeClr val="tx1"/>
          </a:solidFill>
          <a:latin typeface="+mn-lt"/>
          <a:ea typeface="+mn-ea"/>
          <a:cs typeface="+mn-cs"/>
        </a:defRPr>
      </a:lvl6pPr>
      <a:lvl7pPr marL="2985755" algn="l" defTabSz="995253" rtl="0" eaLnBrk="1" latinLnBrk="0" hangingPunct="1">
        <a:defRPr sz="2000" kern="1200">
          <a:solidFill>
            <a:schemeClr val="tx1"/>
          </a:solidFill>
          <a:latin typeface="+mn-lt"/>
          <a:ea typeface="+mn-ea"/>
          <a:cs typeface="+mn-cs"/>
        </a:defRPr>
      </a:lvl7pPr>
      <a:lvl8pPr marL="3483382" algn="l" defTabSz="995253" rtl="0" eaLnBrk="1" latinLnBrk="0" hangingPunct="1">
        <a:defRPr sz="2000" kern="1200">
          <a:solidFill>
            <a:schemeClr val="tx1"/>
          </a:solidFill>
          <a:latin typeface="+mn-lt"/>
          <a:ea typeface="+mn-ea"/>
          <a:cs typeface="+mn-cs"/>
        </a:defRPr>
      </a:lvl8pPr>
      <a:lvl9pPr marL="3981007" algn="l" defTabSz="995253" rtl="0" eaLnBrk="1" latinLnBrk="0" hangingPunct="1">
        <a:defRPr sz="20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3500282"/>
      </p:ext>
    </p:extLst>
  </p:cSld>
  <p:clrMap bg1="lt1" tx1="dk1" bg2="lt2" tx2="dk2" accent1="accent1" accent2="accent2" accent3="accent3" accent4="accent4" accent5="accent5" accent6="accent6" hlink="hlink" folHlink="folHlink"/>
  <p:sldLayoutIdLst>
    <p:sldLayoutId id="2147483662" r:id="rId1"/>
    <p:sldLayoutId id="2147483686" r:id="rId2"/>
    <p:sldLayoutId id="2147483693" r:id="rId3"/>
  </p:sldLayoutIdLst>
  <p:hf hdr="0" ftr="0" dt="0"/>
  <p:txStyles>
    <p:titleStyle>
      <a:lvl1pPr algn="ctr" defTabSz="995253" rtl="0" eaLnBrk="1" latinLnBrk="0" hangingPunct="1">
        <a:spcBef>
          <a:spcPct val="0"/>
        </a:spcBef>
        <a:buNone/>
        <a:defRPr sz="4700" kern="1200">
          <a:solidFill>
            <a:schemeClr val="tx1"/>
          </a:solidFill>
          <a:latin typeface="+mj-lt"/>
          <a:ea typeface="+mj-ea"/>
          <a:cs typeface="+mj-cs"/>
        </a:defRPr>
      </a:lvl1pPr>
    </p:titleStyle>
    <p:bodyStyle>
      <a:lvl1pPr marL="373219" indent="-373219" algn="l" defTabSz="995253" rtl="0" eaLnBrk="1" latinLnBrk="0" hangingPunct="1">
        <a:spcBef>
          <a:spcPct val="20000"/>
        </a:spcBef>
        <a:buFont typeface="Arial" pitchFamily="34" charset="0"/>
        <a:buChar char="•"/>
        <a:defRPr sz="3500" kern="1200">
          <a:solidFill>
            <a:schemeClr val="tx1"/>
          </a:solidFill>
          <a:latin typeface="+mn-lt"/>
          <a:ea typeface="+mn-ea"/>
          <a:cs typeface="+mn-cs"/>
        </a:defRPr>
      </a:lvl1pPr>
      <a:lvl2pPr marL="808643" indent="-311015" algn="l" defTabSz="995253" rtl="0" eaLnBrk="1" latinLnBrk="0" hangingPunct="1">
        <a:spcBef>
          <a:spcPct val="20000"/>
        </a:spcBef>
        <a:buFont typeface="Arial" pitchFamily="34" charset="0"/>
        <a:buChar char="–"/>
        <a:defRPr sz="3000" kern="1200">
          <a:solidFill>
            <a:schemeClr val="tx1"/>
          </a:solidFill>
          <a:latin typeface="+mn-lt"/>
          <a:ea typeface="+mn-ea"/>
          <a:cs typeface="+mn-cs"/>
        </a:defRPr>
      </a:lvl2pPr>
      <a:lvl3pPr marL="1244065" indent="-248813" algn="l" defTabSz="995253" rtl="0" eaLnBrk="1" latinLnBrk="0" hangingPunct="1">
        <a:spcBef>
          <a:spcPct val="20000"/>
        </a:spcBef>
        <a:buFont typeface="Arial" pitchFamily="34" charset="0"/>
        <a:buChar char="•"/>
        <a:defRPr sz="2500" kern="1200">
          <a:solidFill>
            <a:schemeClr val="tx1"/>
          </a:solidFill>
          <a:latin typeface="+mn-lt"/>
          <a:ea typeface="+mn-ea"/>
          <a:cs typeface="+mn-cs"/>
        </a:defRPr>
      </a:lvl3pPr>
      <a:lvl4pPr marL="1741688" indent="-248813" algn="l" defTabSz="995253" rtl="0" eaLnBrk="1" latinLnBrk="0" hangingPunct="1">
        <a:spcBef>
          <a:spcPct val="20000"/>
        </a:spcBef>
        <a:buFont typeface="Arial" pitchFamily="34" charset="0"/>
        <a:buChar char="–"/>
        <a:defRPr sz="2200" kern="1200">
          <a:solidFill>
            <a:schemeClr val="tx1"/>
          </a:solidFill>
          <a:latin typeface="+mn-lt"/>
          <a:ea typeface="+mn-ea"/>
          <a:cs typeface="+mn-cs"/>
        </a:defRPr>
      </a:lvl4pPr>
      <a:lvl5pPr marL="2239317" indent="-248813" algn="l" defTabSz="995253" rtl="0" eaLnBrk="1" latinLnBrk="0" hangingPunct="1">
        <a:spcBef>
          <a:spcPct val="20000"/>
        </a:spcBef>
        <a:buFont typeface="Arial" pitchFamily="34" charset="0"/>
        <a:buChar char="»"/>
        <a:defRPr sz="2200" kern="1200">
          <a:solidFill>
            <a:schemeClr val="tx1"/>
          </a:solidFill>
          <a:latin typeface="+mn-lt"/>
          <a:ea typeface="+mn-ea"/>
          <a:cs typeface="+mn-cs"/>
        </a:defRPr>
      </a:lvl5pPr>
      <a:lvl6pPr marL="2736943" indent="-248813" algn="l" defTabSz="995253" rtl="0" eaLnBrk="1" latinLnBrk="0" hangingPunct="1">
        <a:spcBef>
          <a:spcPct val="20000"/>
        </a:spcBef>
        <a:buFont typeface="Arial" pitchFamily="34" charset="0"/>
        <a:buChar char="•"/>
        <a:defRPr sz="2200" kern="1200">
          <a:solidFill>
            <a:schemeClr val="tx1"/>
          </a:solidFill>
          <a:latin typeface="+mn-lt"/>
          <a:ea typeface="+mn-ea"/>
          <a:cs typeface="+mn-cs"/>
        </a:defRPr>
      </a:lvl6pPr>
      <a:lvl7pPr marL="3234569" indent="-248813" algn="l" defTabSz="995253" rtl="0" eaLnBrk="1" latinLnBrk="0" hangingPunct="1">
        <a:spcBef>
          <a:spcPct val="20000"/>
        </a:spcBef>
        <a:buFont typeface="Arial" pitchFamily="34" charset="0"/>
        <a:buChar char="•"/>
        <a:defRPr sz="2200" kern="1200">
          <a:solidFill>
            <a:schemeClr val="tx1"/>
          </a:solidFill>
          <a:latin typeface="+mn-lt"/>
          <a:ea typeface="+mn-ea"/>
          <a:cs typeface="+mn-cs"/>
        </a:defRPr>
      </a:lvl7pPr>
      <a:lvl8pPr marL="3732194" indent="-248813" algn="l" defTabSz="995253" rtl="0" eaLnBrk="1" latinLnBrk="0" hangingPunct="1">
        <a:spcBef>
          <a:spcPct val="20000"/>
        </a:spcBef>
        <a:buFont typeface="Arial" pitchFamily="34" charset="0"/>
        <a:buChar char="•"/>
        <a:defRPr sz="2200" kern="1200">
          <a:solidFill>
            <a:schemeClr val="tx1"/>
          </a:solidFill>
          <a:latin typeface="+mn-lt"/>
          <a:ea typeface="+mn-ea"/>
          <a:cs typeface="+mn-cs"/>
        </a:defRPr>
      </a:lvl8pPr>
      <a:lvl9pPr marL="4229822" indent="-248813" algn="l" defTabSz="995253" rtl="0" eaLnBrk="1" latinLnBrk="0" hangingPunct="1">
        <a:spcBef>
          <a:spcPct val="20000"/>
        </a:spcBef>
        <a:buFont typeface="Arial" pitchFamily="34" charset="0"/>
        <a:buChar char="•"/>
        <a:defRPr sz="2200" kern="1200">
          <a:solidFill>
            <a:schemeClr val="tx1"/>
          </a:solidFill>
          <a:latin typeface="+mn-lt"/>
          <a:ea typeface="+mn-ea"/>
          <a:cs typeface="+mn-cs"/>
        </a:defRPr>
      </a:lvl9pPr>
    </p:bodyStyle>
    <p:otherStyle>
      <a:defPPr>
        <a:defRPr lang="es-ES"/>
      </a:defPPr>
      <a:lvl1pPr marL="0" algn="l" defTabSz="995253" rtl="0" eaLnBrk="1" latinLnBrk="0" hangingPunct="1">
        <a:defRPr sz="2000" kern="1200">
          <a:solidFill>
            <a:schemeClr val="tx1"/>
          </a:solidFill>
          <a:latin typeface="+mn-lt"/>
          <a:ea typeface="+mn-ea"/>
          <a:cs typeface="+mn-cs"/>
        </a:defRPr>
      </a:lvl1pPr>
      <a:lvl2pPr marL="497627" algn="l" defTabSz="995253" rtl="0" eaLnBrk="1" latinLnBrk="0" hangingPunct="1">
        <a:defRPr sz="2000" kern="1200">
          <a:solidFill>
            <a:schemeClr val="tx1"/>
          </a:solidFill>
          <a:latin typeface="+mn-lt"/>
          <a:ea typeface="+mn-ea"/>
          <a:cs typeface="+mn-cs"/>
        </a:defRPr>
      </a:lvl2pPr>
      <a:lvl3pPr marL="995253" algn="l" defTabSz="995253" rtl="0" eaLnBrk="1" latinLnBrk="0" hangingPunct="1">
        <a:defRPr sz="2000" kern="1200">
          <a:solidFill>
            <a:schemeClr val="tx1"/>
          </a:solidFill>
          <a:latin typeface="+mn-lt"/>
          <a:ea typeface="+mn-ea"/>
          <a:cs typeface="+mn-cs"/>
        </a:defRPr>
      </a:lvl3pPr>
      <a:lvl4pPr marL="1492879" algn="l" defTabSz="995253" rtl="0" eaLnBrk="1" latinLnBrk="0" hangingPunct="1">
        <a:defRPr sz="2000" kern="1200">
          <a:solidFill>
            <a:schemeClr val="tx1"/>
          </a:solidFill>
          <a:latin typeface="+mn-lt"/>
          <a:ea typeface="+mn-ea"/>
          <a:cs typeface="+mn-cs"/>
        </a:defRPr>
      </a:lvl4pPr>
      <a:lvl5pPr marL="1990504" algn="l" defTabSz="995253" rtl="0" eaLnBrk="1" latinLnBrk="0" hangingPunct="1">
        <a:defRPr sz="2000" kern="1200">
          <a:solidFill>
            <a:schemeClr val="tx1"/>
          </a:solidFill>
          <a:latin typeface="+mn-lt"/>
          <a:ea typeface="+mn-ea"/>
          <a:cs typeface="+mn-cs"/>
        </a:defRPr>
      </a:lvl5pPr>
      <a:lvl6pPr marL="2488130" algn="l" defTabSz="995253" rtl="0" eaLnBrk="1" latinLnBrk="0" hangingPunct="1">
        <a:defRPr sz="2000" kern="1200">
          <a:solidFill>
            <a:schemeClr val="tx1"/>
          </a:solidFill>
          <a:latin typeface="+mn-lt"/>
          <a:ea typeface="+mn-ea"/>
          <a:cs typeface="+mn-cs"/>
        </a:defRPr>
      </a:lvl6pPr>
      <a:lvl7pPr marL="2985755" algn="l" defTabSz="995253" rtl="0" eaLnBrk="1" latinLnBrk="0" hangingPunct="1">
        <a:defRPr sz="2000" kern="1200">
          <a:solidFill>
            <a:schemeClr val="tx1"/>
          </a:solidFill>
          <a:latin typeface="+mn-lt"/>
          <a:ea typeface="+mn-ea"/>
          <a:cs typeface="+mn-cs"/>
        </a:defRPr>
      </a:lvl7pPr>
      <a:lvl8pPr marL="3483382" algn="l" defTabSz="995253" rtl="0" eaLnBrk="1" latinLnBrk="0" hangingPunct="1">
        <a:defRPr sz="2000" kern="1200">
          <a:solidFill>
            <a:schemeClr val="tx1"/>
          </a:solidFill>
          <a:latin typeface="+mn-lt"/>
          <a:ea typeface="+mn-ea"/>
          <a:cs typeface="+mn-cs"/>
        </a:defRPr>
      </a:lvl8pPr>
      <a:lvl9pPr marL="3981007" algn="l" defTabSz="995253" rtl="0" eaLnBrk="1" latinLnBrk="0" hangingPunct="1">
        <a:defRPr sz="20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5 Marcador de número de diapositiva"/>
          <p:cNvSpPr>
            <a:spLocks noGrp="1"/>
          </p:cNvSpPr>
          <p:nvPr>
            <p:ph type="sldNum" sz="quarter" idx="4"/>
          </p:nvPr>
        </p:nvSpPr>
        <p:spPr>
          <a:xfrm>
            <a:off x="7560711" y="7009644"/>
            <a:ext cx="2494016" cy="402652"/>
          </a:xfrm>
          <a:prstGeom prst="rect">
            <a:avLst/>
          </a:prstGeom>
        </p:spPr>
        <p:txBody>
          <a:bodyPr vert="horz" lIns="99525" tIns="49761" rIns="99525" bIns="49761" rtlCol="0" anchor="ctr"/>
          <a:lstStyle>
            <a:lvl1pPr algn="r">
              <a:defRPr sz="900" b="0" i="0">
                <a:solidFill>
                  <a:schemeClr val="tx1"/>
                </a:solidFill>
                <a:latin typeface="Arial"/>
                <a:cs typeface="Arial"/>
              </a:defRPr>
            </a:lvl1pPr>
          </a:lstStyle>
          <a:p>
            <a:r>
              <a:rPr lang="es-ES" sz="900" dirty="0" smtClean="0">
                <a:solidFill>
                  <a:prstClr val="black"/>
                </a:solidFill>
                <a:latin typeface="Arial" pitchFamily="34" charset="0"/>
                <a:cs typeface="Arial" pitchFamily="34" charset="0"/>
              </a:rPr>
              <a:t>1 – Capítulo   </a:t>
            </a:r>
            <a:fld id="{ECCC30F6-4D9C-4408-AC20-10CC532909AB}" type="slidenum">
              <a:rPr lang="es-ES" smtClean="0"/>
              <a:pPr/>
              <a:t>‹Nº›</a:t>
            </a:fld>
            <a:endParaRPr lang="es-ES" dirty="0"/>
          </a:p>
        </p:txBody>
      </p:sp>
      <p:pic>
        <p:nvPicPr>
          <p:cNvPr id="6" name="Imagen 5" descr="BSabadell_POS_COLOR_RGB_print.ai"/>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9097010" y="603250"/>
            <a:ext cx="872490" cy="194311"/>
          </a:xfrm>
          <a:prstGeom prst="rect">
            <a:avLst/>
          </a:prstGeom>
        </p:spPr>
      </p:pic>
    </p:spTree>
    <p:extLst>
      <p:ext uri="{BB962C8B-B14F-4D97-AF65-F5344CB8AC3E}">
        <p14:creationId xmlns:p14="http://schemas.microsoft.com/office/powerpoint/2010/main" val="887512060"/>
      </p:ext>
    </p:extLst>
  </p:cSld>
  <p:clrMap bg1="lt1" tx1="dk1" bg2="lt2" tx2="dk2" accent1="accent1" accent2="accent2" accent3="accent3" accent4="accent4" accent5="accent5" accent6="accent6" hlink="hlink" folHlink="folHlink"/>
  <p:sldLayoutIdLst>
    <p:sldLayoutId id="2147483692" r:id="rId1"/>
    <p:sldLayoutId id="2147483687" r:id="rId2"/>
    <p:sldLayoutId id="2147483671" r:id="rId3"/>
    <p:sldLayoutId id="2147483689" r:id="rId4"/>
    <p:sldLayoutId id="2147483694" r:id="rId5"/>
    <p:sldLayoutId id="2147483695" r:id="rId6"/>
  </p:sldLayoutIdLst>
  <p:hf hdr="0" ftr="0" dt="0"/>
  <p:txStyles>
    <p:titleStyle>
      <a:lvl1pPr algn="ctr" defTabSz="995253" rtl="0" eaLnBrk="1" latinLnBrk="0" hangingPunct="1">
        <a:spcBef>
          <a:spcPct val="0"/>
        </a:spcBef>
        <a:buNone/>
        <a:defRPr sz="4700" kern="1200">
          <a:solidFill>
            <a:schemeClr val="tx1"/>
          </a:solidFill>
          <a:latin typeface="+mj-lt"/>
          <a:ea typeface="+mj-ea"/>
          <a:cs typeface="+mj-cs"/>
        </a:defRPr>
      </a:lvl1pPr>
    </p:titleStyle>
    <p:bodyStyle>
      <a:lvl1pPr marL="373219" indent="-373219" algn="l" defTabSz="995253" rtl="0" eaLnBrk="1" latinLnBrk="0" hangingPunct="1">
        <a:spcBef>
          <a:spcPct val="20000"/>
        </a:spcBef>
        <a:buFont typeface="Arial" pitchFamily="34" charset="0"/>
        <a:buChar char="•"/>
        <a:defRPr sz="3500" kern="1200">
          <a:solidFill>
            <a:schemeClr val="tx1"/>
          </a:solidFill>
          <a:latin typeface="+mn-lt"/>
          <a:ea typeface="+mn-ea"/>
          <a:cs typeface="+mn-cs"/>
        </a:defRPr>
      </a:lvl1pPr>
      <a:lvl2pPr marL="808643" indent="-311015" algn="l" defTabSz="995253" rtl="0" eaLnBrk="1" latinLnBrk="0" hangingPunct="1">
        <a:spcBef>
          <a:spcPct val="20000"/>
        </a:spcBef>
        <a:buFont typeface="Arial" pitchFamily="34" charset="0"/>
        <a:buChar char="–"/>
        <a:defRPr sz="3000" kern="1200">
          <a:solidFill>
            <a:schemeClr val="tx1"/>
          </a:solidFill>
          <a:latin typeface="+mn-lt"/>
          <a:ea typeface="+mn-ea"/>
          <a:cs typeface="+mn-cs"/>
        </a:defRPr>
      </a:lvl2pPr>
      <a:lvl3pPr marL="1244065" indent="-248813" algn="l" defTabSz="995253" rtl="0" eaLnBrk="1" latinLnBrk="0" hangingPunct="1">
        <a:spcBef>
          <a:spcPct val="20000"/>
        </a:spcBef>
        <a:buFont typeface="Arial" pitchFamily="34" charset="0"/>
        <a:buChar char="•"/>
        <a:defRPr sz="2500" kern="1200">
          <a:solidFill>
            <a:schemeClr val="tx1"/>
          </a:solidFill>
          <a:latin typeface="+mn-lt"/>
          <a:ea typeface="+mn-ea"/>
          <a:cs typeface="+mn-cs"/>
        </a:defRPr>
      </a:lvl3pPr>
      <a:lvl4pPr marL="1741688" indent="-248813" algn="l" defTabSz="995253" rtl="0" eaLnBrk="1" latinLnBrk="0" hangingPunct="1">
        <a:spcBef>
          <a:spcPct val="20000"/>
        </a:spcBef>
        <a:buFont typeface="Arial" pitchFamily="34" charset="0"/>
        <a:buChar char="–"/>
        <a:defRPr sz="2200" kern="1200">
          <a:solidFill>
            <a:schemeClr val="tx1"/>
          </a:solidFill>
          <a:latin typeface="+mn-lt"/>
          <a:ea typeface="+mn-ea"/>
          <a:cs typeface="+mn-cs"/>
        </a:defRPr>
      </a:lvl4pPr>
      <a:lvl5pPr marL="2239317" indent="-248813" algn="l" defTabSz="995253" rtl="0" eaLnBrk="1" latinLnBrk="0" hangingPunct="1">
        <a:spcBef>
          <a:spcPct val="20000"/>
        </a:spcBef>
        <a:buFont typeface="Arial" pitchFamily="34" charset="0"/>
        <a:buChar char="»"/>
        <a:defRPr sz="2200" kern="1200">
          <a:solidFill>
            <a:schemeClr val="tx1"/>
          </a:solidFill>
          <a:latin typeface="+mn-lt"/>
          <a:ea typeface="+mn-ea"/>
          <a:cs typeface="+mn-cs"/>
        </a:defRPr>
      </a:lvl5pPr>
      <a:lvl6pPr marL="2736943" indent="-248813" algn="l" defTabSz="995253" rtl="0" eaLnBrk="1" latinLnBrk="0" hangingPunct="1">
        <a:spcBef>
          <a:spcPct val="20000"/>
        </a:spcBef>
        <a:buFont typeface="Arial" pitchFamily="34" charset="0"/>
        <a:buChar char="•"/>
        <a:defRPr sz="2200" kern="1200">
          <a:solidFill>
            <a:schemeClr val="tx1"/>
          </a:solidFill>
          <a:latin typeface="+mn-lt"/>
          <a:ea typeface="+mn-ea"/>
          <a:cs typeface="+mn-cs"/>
        </a:defRPr>
      </a:lvl6pPr>
      <a:lvl7pPr marL="3234569" indent="-248813" algn="l" defTabSz="995253" rtl="0" eaLnBrk="1" latinLnBrk="0" hangingPunct="1">
        <a:spcBef>
          <a:spcPct val="20000"/>
        </a:spcBef>
        <a:buFont typeface="Arial" pitchFamily="34" charset="0"/>
        <a:buChar char="•"/>
        <a:defRPr sz="2200" kern="1200">
          <a:solidFill>
            <a:schemeClr val="tx1"/>
          </a:solidFill>
          <a:latin typeface="+mn-lt"/>
          <a:ea typeface="+mn-ea"/>
          <a:cs typeface="+mn-cs"/>
        </a:defRPr>
      </a:lvl7pPr>
      <a:lvl8pPr marL="3732194" indent="-248813" algn="l" defTabSz="995253" rtl="0" eaLnBrk="1" latinLnBrk="0" hangingPunct="1">
        <a:spcBef>
          <a:spcPct val="20000"/>
        </a:spcBef>
        <a:buFont typeface="Arial" pitchFamily="34" charset="0"/>
        <a:buChar char="•"/>
        <a:defRPr sz="2200" kern="1200">
          <a:solidFill>
            <a:schemeClr val="tx1"/>
          </a:solidFill>
          <a:latin typeface="+mn-lt"/>
          <a:ea typeface="+mn-ea"/>
          <a:cs typeface="+mn-cs"/>
        </a:defRPr>
      </a:lvl8pPr>
      <a:lvl9pPr marL="4229822" indent="-248813" algn="l" defTabSz="995253" rtl="0" eaLnBrk="1" latinLnBrk="0" hangingPunct="1">
        <a:spcBef>
          <a:spcPct val="20000"/>
        </a:spcBef>
        <a:buFont typeface="Arial" pitchFamily="34" charset="0"/>
        <a:buChar char="•"/>
        <a:defRPr sz="2200" kern="1200">
          <a:solidFill>
            <a:schemeClr val="tx1"/>
          </a:solidFill>
          <a:latin typeface="+mn-lt"/>
          <a:ea typeface="+mn-ea"/>
          <a:cs typeface="+mn-cs"/>
        </a:defRPr>
      </a:lvl9pPr>
    </p:bodyStyle>
    <p:otherStyle>
      <a:defPPr>
        <a:defRPr lang="es-ES"/>
      </a:defPPr>
      <a:lvl1pPr marL="0" algn="l" defTabSz="995253" rtl="0" eaLnBrk="1" latinLnBrk="0" hangingPunct="1">
        <a:defRPr sz="2000" kern="1200">
          <a:solidFill>
            <a:schemeClr val="tx1"/>
          </a:solidFill>
          <a:latin typeface="+mn-lt"/>
          <a:ea typeface="+mn-ea"/>
          <a:cs typeface="+mn-cs"/>
        </a:defRPr>
      </a:lvl1pPr>
      <a:lvl2pPr marL="497627" algn="l" defTabSz="995253" rtl="0" eaLnBrk="1" latinLnBrk="0" hangingPunct="1">
        <a:defRPr sz="2000" kern="1200">
          <a:solidFill>
            <a:schemeClr val="tx1"/>
          </a:solidFill>
          <a:latin typeface="+mn-lt"/>
          <a:ea typeface="+mn-ea"/>
          <a:cs typeface="+mn-cs"/>
        </a:defRPr>
      </a:lvl2pPr>
      <a:lvl3pPr marL="995253" algn="l" defTabSz="995253" rtl="0" eaLnBrk="1" latinLnBrk="0" hangingPunct="1">
        <a:defRPr sz="2000" kern="1200">
          <a:solidFill>
            <a:schemeClr val="tx1"/>
          </a:solidFill>
          <a:latin typeface="+mn-lt"/>
          <a:ea typeface="+mn-ea"/>
          <a:cs typeface="+mn-cs"/>
        </a:defRPr>
      </a:lvl3pPr>
      <a:lvl4pPr marL="1492879" algn="l" defTabSz="995253" rtl="0" eaLnBrk="1" latinLnBrk="0" hangingPunct="1">
        <a:defRPr sz="2000" kern="1200">
          <a:solidFill>
            <a:schemeClr val="tx1"/>
          </a:solidFill>
          <a:latin typeface="+mn-lt"/>
          <a:ea typeface="+mn-ea"/>
          <a:cs typeface="+mn-cs"/>
        </a:defRPr>
      </a:lvl4pPr>
      <a:lvl5pPr marL="1990504" algn="l" defTabSz="995253" rtl="0" eaLnBrk="1" latinLnBrk="0" hangingPunct="1">
        <a:defRPr sz="2000" kern="1200">
          <a:solidFill>
            <a:schemeClr val="tx1"/>
          </a:solidFill>
          <a:latin typeface="+mn-lt"/>
          <a:ea typeface="+mn-ea"/>
          <a:cs typeface="+mn-cs"/>
        </a:defRPr>
      </a:lvl5pPr>
      <a:lvl6pPr marL="2488130" algn="l" defTabSz="995253" rtl="0" eaLnBrk="1" latinLnBrk="0" hangingPunct="1">
        <a:defRPr sz="2000" kern="1200">
          <a:solidFill>
            <a:schemeClr val="tx1"/>
          </a:solidFill>
          <a:latin typeface="+mn-lt"/>
          <a:ea typeface="+mn-ea"/>
          <a:cs typeface="+mn-cs"/>
        </a:defRPr>
      </a:lvl6pPr>
      <a:lvl7pPr marL="2985755" algn="l" defTabSz="995253" rtl="0" eaLnBrk="1" latinLnBrk="0" hangingPunct="1">
        <a:defRPr sz="2000" kern="1200">
          <a:solidFill>
            <a:schemeClr val="tx1"/>
          </a:solidFill>
          <a:latin typeface="+mn-lt"/>
          <a:ea typeface="+mn-ea"/>
          <a:cs typeface="+mn-cs"/>
        </a:defRPr>
      </a:lvl7pPr>
      <a:lvl8pPr marL="3483382" algn="l" defTabSz="995253" rtl="0" eaLnBrk="1" latinLnBrk="0" hangingPunct="1">
        <a:defRPr sz="2000" kern="1200">
          <a:solidFill>
            <a:schemeClr val="tx1"/>
          </a:solidFill>
          <a:latin typeface="+mn-lt"/>
          <a:ea typeface="+mn-ea"/>
          <a:cs typeface="+mn-cs"/>
        </a:defRPr>
      </a:lvl8pPr>
      <a:lvl9pPr marL="3981007" algn="l" defTabSz="995253" rtl="0" eaLnBrk="1" latinLnBrk="0" hangingPunct="1">
        <a:defRPr sz="20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5" name="Imagen 4" descr="BSabadell_POS_COLOR_RGB_print.ai"/>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352134" y="2815698"/>
            <a:ext cx="3984371" cy="887349"/>
          </a:xfrm>
          <a:prstGeom prst="rect">
            <a:avLst/>
          </a:prstGeom>
        </p:spPr>
      </p:pic>
    </p:spTree>
    <p:extLst>
      <p:ext uri="{BB962C8B-B14F-4D97-AF65-F5344CB8AC3E}">
        <p14:creationId xmlns:p14="http://schemas.microsoft.com/office/powerpoint/2010/main" val="3003418900"/>
      </p:ext>
    </p:extLst>
  </p:cSld>
  <p:clrMap bg1="lt1" tx1="dk1" bg2="lt2" tx2="dk2" accent1="accent1" accent2="accent2" accent3="accent3" accent4="accent4" accent5="accent5" accent6="accent6" hlink="hlink" folHlink="folHlink"/>
  <p:sldLayoutIdLst>
    <p:sldLayoutId id="2147483683" r:id="rId1"/>
  </p:sldLayoutIdLst>
  <p:hf hdr="0" ftr="0" dt="0"/>
  <p:txStyles>
    <p:titleStyle>
      <a:lvl1pPr algn="ctr" defTabSz="995253" rtl="0" eaLnBrk="1" latinLnBrk="0" hangingPunct="1">
        <a:spcBef>
          <a:spcPct val="0"/>
        </a:spcBef>
        <a:buNone/>
        <a:defRPr sz="4700" kern="1200">
          <a:solidFill>
            <a:schemeClr val="tx1"/>
          </a:solidFill>
          <a:latin typeface="+mj-lt"/>
          <a:ea typeface="+mj-ea"/>
          <a:cs typeface="+mj-cs"/>
        </a:defRPr>
      </a:lvl1pPr>
    </p:titleStyle>
    <p:bodyStyle>
      <a:lvl1pPr marL="373219" indent="-373219" algn="l" defTabSz="995253" rtl="0" eaLnBrk="1" latinLnBrk="0" hangingPunct="1">
        <a:spcBef>
          <a:spcPct val="20000"/>
        </a:spcBef>
        <a:buFont typeface="Arial" pitchFamily="34" charset="0"/>
        <a:buChar char="•"/>
        <a:defRPr sz="3500" kern="1200">
          <a:solidFill>
            <a:schemeClr val="tx1"/>
          </a:solidFill>
          <a:latin typeface="+mn-lt"/>
          <a:ea typeface="+mn-ea"/>
          <a:cs typeface="+mn-cs"/>
        </a:defRPr>
      </a:lvl1pPr>
      <a:lvl2pPr marL="808643" indent="-311015" algn="l" defTabSz="995253" rtl="0" eaLnBrk="1" latinLnBrk="0" hangingPunct="1">
        <a:spcBef>
          <a:spcPct val="20000"/>
        </a:spcBef>
        <a:buFont typeface="Arial" pitchFamily="34" charset="0"/>
        <a:buChar char="–"/>
        <a:defRPr sz="3000" kern="1200">
          <a:solidFill>
            <a:schemeClr val="tx1"/>
          </a:solidFill>
          <a:latin typeface="+mn-lt"/>
          <a:ea typeface="+mn-ea"/>
          <a:cs typeface="+mn-cs"/>
        </a:defRPr>
      </a:lvl2pPr>
      <a:lvl3pPr marL="1244065" indent="-248813" algn="l" defTabSz="995253" rtl="0" eaLnBrk="1" latinLnBrk="0" hangingPunct="1">
        <a:spcBef>
          <a:spcPct val="20000"/>
        </a:spcBef>
        <a:buFont typeface="Arial" pitchFamily="34" charset="0"/>
        <a:buChar char="•"/>
        <a:defRPr sz="2500" kern="1200">
          <a:solidFill>
            <a:schemeClr val="tx1"/>
          </a:solidFill>
          <a:latin typeface="+mn-lt"/>
          <a:ea typeface="+mn-ea"/>
          <a:cs typeface="+mn-cs"/>
        </a:defRPr>
      </a:lvl3pPr>
      <a:lvl4pPr marL="1741688" indent="-248813" algn="l" defTabSz="995253" rtl="0" eaLnBrk="1" latinLnBrk="0" hangingPunct="1">
        <a:spcBef>
          <a:spcPct val="20000"/>
        </a:spcBef>
        <a:buFont typeface="Arial" pitchFamily="34" charset="0"/>
        <a:buChar char="–"/>
        <a:defRPr sz="2200" kern="1200">
          <a:solidFill>
            <a:schemeClr val="tx1"/>
          </a:solidFill>
          <a:latin typeface="+mn-lt"/>
          <a:ea typeface="+mn-ea"/>
          <a:cs typeface="+mn-cs"/>
        </a:defRPr>
      </a:lvl4pPr>
      <a:lvl5pPr marL="2239317" indent="-248813" algn="l" defTabSz="995253" rtl="0" eaLnBrk="1" latinLnBrk="0" hangingPunct="1">
        <a:spcBef>
          <a:spcPct val="20000"/>
        </a:spcBef>
        <a:buFont typeface="Arial" pitchFamily="34" charset="0"/>
        <a:buChar char="»"/>
        <a:defRPr sz="2200" kern="1200">
          <a:solidFill>
            <a:schemeClr val="tx1"/>
          </a:solidFill>
          <a:latin typeface="+mn-lt"/>
          <a:ea typeface="+mn-ea"/>
          <a:cs typeface="+mn-cs"/>
        </a:defRPr>
      </a:lvl5pPr>
      <a:lvl6pPr marL="2736943" indent="-248813" algn="l" defTabSz="995253" rtl="0" eaLnBrk="1" latinLnBrk="0" hangingPunct="1">
        <a:spcBef>
          <a:spcPct val="20000"/>
        </a:spcBef>
        <a:buFont typeface="Arial" pitchFamily="34" charset="0"/>
        <a:buChar char="•"/>
        <a:defRPr sz="2200" kern="1200">
          <a:solidFill>
            <a:schemeClr val="tx1"/>
          </a:solidFill>
          <a:latin typeface="+mn-lt"/>
          <a:ea typeface="+mn-ea"/>
          <a:cs typeface="+mn-cs"/>
        </a:defRPr>
      </a:lvl6pPr>
      <a:lvl7pPr marL="3234569" indent="-248813" algn="l" defTabSz="995253" rtl="0" eaLnBrk="1" latinLnBrk="0" hangingPunct="1">
        <a:spcBef>
          <a:spcPct val="20000"/>
        </a:spcBef>
        <a:buFont typeface="Arial" pitchFamily="34" charset="0"/>
        <a:buChar char="•"/>
        <a:defRPr sz="2200" kern="1200">
          <a:solidFill>
            <a:schemeClr val="tx1"/>
          </a:solidFill>
          <a:latin typeface="+mn-lt"/>
          <a:ea typeface="+mn-ea"/>
          <a:cs typeface="+mn-cs"/>
        </a:defRPr>
      </a:lvl7pPr>
      <a:lvl8pPr marL="3732194" indent="-248813" algn="l" defTabSz="995253" rtl="0" eaLnBrk="1" latinLnBrk="0" hangingPunct="1">
        <a:spcBef>
          <a:spcPct val="20000"/>
        </a:spcBef>
        <a:buFont typeface="Arial" pitchFamily="34" charset="0"/>
        <a:buChar char="•"/>
        <a:defRPr sz="2200" kern="1200">
          <a:solidFill>
            <a:schemeClr val="tx1"/>
          </a:solidFill>
          <a:latin typeface="+mn-lt"/>
          <a:ea typeface="+mn-ea"/>
          <a:cs typeface="+mn-cs"/>
        </a:defRPr>
      </a:lvl8pPr>
      <a:lvl9pPr marL="4229822" indent="-248813" algn="l" defTabSz="995253" rtl="0" eaLnBrk="1" latinLnBrk="0" hangingPunct="1">
        <a:spcBef>
          <a:spcPct val="20000"/>
        </a:spcBef>
        <a:buFont typeface="Arial" pitchFamily="34" charset="0"/>
        <a:buChar char="•"/>
        <a:defRPr sz="2200" kern="1200">
          <a:solidFill>
            <a:schemeClr val="tx1"/>
          </a:solidFill>
          <a:latin typeface="+mn-lt"/>
          <a:ea typeface="+mn-ea"/>
          <a:cs typeface="+mn-cs"/>
        </a:defRPr>
      </a:lvl9pPr>
    </p:bodyStyle>
    <p:otherStyle>
      <a:defPPr>
        <a:defRPr lang="es-ES"/>
      </a:defPPr>
      <a:lvl1pPr marL="0" algn="l" defTabSz="995253" rtl="0" eaLnBrk="1" latinLnBrk="0" hangingPunct="1">
        <a:defRPr sz="2000" kern="1200">
          <a:solidFill>
            <a:schemeClr val="tx1"/>
          </a:solidFill>
          <a:latin typeface="+mn-lt"/>
          <a:ea typeface="+mn-ea"/>
          <a:cs typeface="+mn-cs"/>
        </a:defRPr>
      </a:lvl1pPr>
      <a:lvl2pPr marL="497627" algn="l" defTabSz="995253" rtl="0" eaLnBrk="1" latinLnBrk="0" hangingPunct="1">
        <a:defRPr sz="2000" kern="1200">
          <a:solidFill>
            <a:schemeClr val="tx1"/>
          </a:solidFill>
          <a:latin typeface="+mn-lt"/>
          <a:ea typeface="+mn-ea"/>
          <a:cs typeface="+mn-cs"/>
        </a:defRPr>
      </a:lvl2pPr>
      <a:lvl3pPr marL="995253" algn="l" defTabSz="995253" rtl="0" eaLnBrk="1" latinLnBrk="0" hangingPunct="1">
        <a:defRPr sz="2000" kern="1200">
          <a:solidFill>
            <a:schemeClr val="tx1"/>
          </a:solidFill>
          <a:latin typeface="+mn-lt"/>
          <a:ea typeface="+mn-ea"/>
          <a:cs typeface="+mn-cs"/>
        </a:defRPr>
      </a:lvl3pPr>
      <a:lvl4pPr marL="1492879" algn="l" defTabSz="995253" rtl="0" eaLnBrk="1" latinLnBrk="0" hangingPunct="1">
        <a:defRPr sz="2000" kern="1200">
          <a:solidFill>
            <a:schemeClr val="tx1"/>
          </a:solidFill>
          <a:latin typeface="+mn-lt"/>
          <a:ea typeface="+mn-ea"/>
          <a:cs typeface="+mn-cs"/>
        </a:defRPr>
      </a:lvl4pPr>
      <a:lvl5pPr marL="1990504" algn="l" defTabSz="995253" rtl="0" eaLnBrk="1" latinLnBrk="0" hangingPunct="1">
        <a:defRPr sz="2000" kern="1200">
          <a:solidFill>
            <a:schemeClr val="tx1"/>
          </a:solidFill>
          <a:latin typeface="+mn-lt"/>
          <a:ea typeface="+mn-ea"/>
          <a:cs typeface="+mn-cs"/>
        </a:defRPr>
      </a:lvl5pPr>
      <a:lvl6pPr marL="2488130" algn="l" defTabSz="995253" rtl="0" eaLnBrk="1" latinLnBrk="0" hangingPunct="1">
        <a:defRPr sz="2000" kern="1200">
          <a:solidFill>
            <a:schemeClr val="tx1"/>
          </a:solidFill>
          <a:latin typeface="+mn-lt"/>
          <a:ea typeface="+mn-ea"/>
          <a:cs typeface="+mn-cs"/>
        </a:defRPr>
      </a:lvl6pPr>
      <a:lvl7pPr marL="2985755" algn="l" defTabSz="995253" rtl="0" eaLnBrk="1" latinLnBrk="0" hangingPunct="1">
        <a:defRPr sz="2000" kern="1200">
          <a:solidFill>
            <a:schemeClr val="tx1"/>
          </a:solidFill>
          <a:latin typeface="+mn-lt"/>
          <a:ea typeface="+mn-ea"/>
          <a:cs typeface="+mn-cs"/>
        </a:defRPr>
      </a:lvl7pPr>
      <a:lvl8pPr marL="3483382" algn="l" defTabSz="995253" rtl="0" eaLnBrk="1" latinLnBrk="0" hangingPunct="1">
        <a:defRPr sz="2000" kern="1200">
          <a:solidFill>
            <a:schemeClr val="tx1"/>
          </a:solidFill>
          <a:latin typeface="+mn-lt"/>
          <a:ea typeface="+mn-ea"/>
          <a:cs typeface="+mn-cs"/>
        </a:defRPr>
      </a:lvl8pPr>
      <a:lvl9pPr marL="3981007" algn="l" defTabSz="995253" rtl="0" eaLnBrk="1" latinLnBrk="0" hangingPunct="1">
        <a:defRPr sz="20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 name="Objeto 1" hidden="1"/>
          <p:cNvGraphicFramePr>
            <a:graphicFrameLocks noChangeAspect="1"/>
          </p:cNvGraphicFramePr>
          <p:nvPr userDrawn="1">
            <p:custDataLst>
              <p:tags r:id="rId12"/>
            </p:custDataLst>
            <p:extLst>
              <p:ext uri="{D42A27DB-BD31-4B8C-83A1-F6EECF244321}">
                <p14:modId xmlns:p14="http://schemas.microsoft.com/office/powerpoint/2010/main" val="100643443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281" name="Diapositiva de think-cell" r:id="rId13" imgW="359" imgH="358" progId="TCLayout.ActiveDocument.1">
                  <p:embed/>
                </p:oleObj>
              </mc:Choice>
              <mc:Fallback>
                <p:oleObj name="Diapositiva de think-cell" r:id="rId13" imgW="359" imgH="358" progId="TCLayout.ActiveDocument.1">
                  <p:embed/>
                  <p:pic>
                    <p:nvPicPr>
                      <p:cNvPr id="0" name=""/>
                      <p:cNvPicPr/>
                      <p:nvPr/>
                    </p:nvPicPr>
                    <p:blipFill>
                      <a:blip r:embed="rId14"/>
                      <a:stretch>
                        <a:fillRect/>
                      </a:stretch>
                    </p:blipFill>
                    <p:spPr>
                      <a:xfrm>
                        <a:off x="1588" y="1588"/>
                        <a:ext cx="1587" cy="1587"/>
                      </a:xfrm>
                      <a:prstGeom prst="rect">
                        <a:avLst/>
                      </a:prstGeom>
                    </p:spPr>
                  </p:pic>
                </p:oleObj>
              </mc:Fallback>
            </mc:AlternateContent>
          </a:graphicData>
        </a:graphic>
      </p:graphicFrame>
      <p:sp>
        <p:nvSpPr>
          <p:cNvPr id="9" name="5 Marcador de número de diapositiva"/>
          <p:cNvSpPr>
            <a:spLocks noGrp="1"/>
          </p:cNvSpPr>
          <p:nvPr>
            <p:ph type="sldNum" sz="quarter" idx="4"/>
          </p:nvPr>
        </p:nvSpPr>
        <p:spPr>
          <a:xfrm>
            <a:off x="7560711" y="7009647"/>
            <a:ext cx="2494016" cy="402652"/>
          </a:xfrm>
          <a:prstGeom prst="rect">
            <a:avLst/>
          </a:prstGeom>
        </p:spPr>
        <p:txBody>
          <a:bodyPr vert="horz" lIns="99517" tIns="49756" rIns="99517" bIns="49756" rtlCol="0" anchor="ctr"/>
          <a:lstStyle>
            <a:lvl1pPr algn="r">
              <a:defRPr sz="900" b="0" i="0">
                <a:solidFill>
                  <a:schemeClr val="tx1"/>
                </a:solidFill>
                <a:latin typeface="Arial"/>
                <a:cs typeface="Arial"/>
              </a:defRPr>
            </a:lvl1pPr>
          </a:lstStyle>
          <a:p>
            <a:pPr defTabSz="995173"/>
            <a:r>
              <a:rPr lang="es-ES" dirty="0" smtClean="0">
                <a:solidFill>
                  <a:prstClr val="black"/>
                </a:solidFill>
                <a:latin typeface="Arial" pitchFamily="34" charset="0"/>
                <a:cs typeface="Arial" pitchFamily="34" charset="0"/>
              </a:rPr>
              <a:t>1 – Capítulo   </a:t>
            </a:r>
            <a:fld id="{ECCC30F6-4D9C-4408-AC20-10CC532909AB}" type="slidenum">
              <a:rPr lang="es-ES" smtClean="0">
                <a:solidFill>
                  <a:prstClr val="black"/>
                </a:solidFill>
              </a:rPr>
              <a:pPr defTabSz="995173"/>
              <a:t>‹Nº›</a:t>
            </a:fld>
            <a:endParaRPr lang="es-ES" dirty="0">
              <a:solidFill>
                <a:prstClr val="black"/>
              </a:solidFill>
            </a:endParaRPr>
          </a:p>
        </p:txBody>
      </p:sp>
      <p:pic>
        <p:nvPicPr>
          <p:cNvPr id="6" name="Imagen 5" descr="BSabadell_POS_COLOR_RGB_print.ai"/>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9097012" y="603254"/>
            <a:ext cx="872490" cy="194311"/>
          </a:xfrm>
          <a:prstGeom prst="rect">
            <a:avLst/>
          </a:prstGeom>
        </p:spPr>
      </p:pic>
    </p:spTree>
    <p:extLst>
      <p:ext uri="{BB962C8B-B14F-4D97-AF65-F5344CB8AC3E}">
        <p14:creationId xmlns:p14="http://schemas.microsoft.com/office/powerpoint/2010/main" val="2895194363"/>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Lst>
  <p:hf hdr="0" ftr="0" dt="0"/>
  <p:txStyles>
    <p:titleStyle>
      <a:lvl1pPr algn="ctr" defTabSz="995173" rtl="0" eaLnBrk="1" latinLnBrk="0" hangingPunct="1">
        <a:spcBef>
          <a:spcPct val="0"/>
        </a:spcBef>
        <a:buNone/>
        <a:defRPr sz="4700" kern="1200">
          <a:solidFill>
            <a:schemeClr val="tx1"/>
          </a:solidFill>
          <a:latin typeface="+mj-lt"/>
          <a:ea typeface="+mj-ea"/>
          <a:cs typeface="+mj-cs"/>
        </a:defRPr>
      </a:lvl1pPr>
    </p:titleStyle>
    <p:bodyStyle>
      <a:lvl1pPr marL="373190" indent="-373190" algn="l" defTabSz="995173" rtl="0" eaLnBrk="1" latinLnBrk="0" hangingPunct="1">
        <a:spcBef>
          <a:spcPct val="20000"/>
        </a:spcBef>
        <a:buFont typeface="Arial" pitchFamily="34" charset="0"/>
        <a:buChar char="•"/>
        <a:defRPr sz="3400" kern="1200">
          <a:solidFill>
            <a:schemeClr val="tx1"/>
          </a:solidFill>
          <a:latin typeface="+mn-lt"/>
          <a:ea typeface="+mn-ea"/>
          <a:cs typeface="+mn-cs"/>
        </a:defRPr>
      </a:lvl1pPr>
      <a:lvl2pPr marL="808579" indent="-310989" algn="l" defTabSz="995173" rtl="0" eaLnBrk="1" latinLnBrk="0" hangingPunct="1">
        <a:spcBef>
          <a:spcPct val="20000"/>
        </a:spcBef>
        <a:buFont typeface="Arial" pitchFamily="34" charset="0"/>
        <a:buChar char="–"/>
        <a:defRPr sz="2900" kern="1200">
          <a:solidFill>
            <a:schemeClr val="tx1"/>
          </a:solidFill>
          <a:latin typeface="+mn-lt"/>
          <a:ea typeface="+mn-ea"/>
          <a:cs typeface="+mn-cs"/>
        </a:defRPr>
      </a:lvl2pPr>
      <a:lvl3pPr marL="1243965" indent="-248793" algn="l" defTabSz="995173" rtl="0" eaLnBrk="1" latinLnBrk="0" hangingPunct="1">
        <a:spcBef>
          <a:spcPct val="20000"/>
        </a:spcBef>
        <a:buFont typeface="Arial" pitchFamily="34" charset="0"/>
        <a:buChar char="•"/>
        <a:defRPr sz="2600" kern="1200">
          <a:solidFill>
            <a:schemeClr val="tx1"/>
          </a:solidFill>
          <a:latin typeface="+mn-lt"/>
          <a:ea typeface="+mn-ea"/>
          <a:cs typeface="+mn-cs"/>
        </a:defRPr>
      </a:lvl3pPr>
      <a:lvl4pPr marL="1741547" indent="-248793" algn="l" defTabSz="995173" rtl="0" eaLnBrk="1" latinLnBrk="0" hangingPunct="1">
        <a:spcBef>
          <a:spcPct val="20000"/>
        </a:spcBef>
        <a:buFont typeface="Arial" pitchFamily="34" charset="0"/>
        <a:buChar char="–"/>
        <a:defRPr sz="2200" kern="1200">
          <a:solidFill>
            <a:schemeClr val="tx1"/>
          </a:solidFill>
          <a:latin typeface="+mn-lt"/>
          <a:ea typeface="+mn-ea"/>
          <a:cs typeface="+mn-cs"/>
        </a:defRPr>
      </a:lvl4pPr>
      <a:lvl5pPr marL="2239137" indent="-248793" algn="l" defTabSz="995173" rtl="0" eaLnBrk="1" latinLnBrk="0" hangingPunct="1">
        <a:spcBef>
          <a:spcPct val="20000"/>
        </a:spcBef>
        <a:buFont typeface="Arial" pitchFamily="34" charset="0"/>
        <a:buChar char="»"/>
        <a:defRPr sz="2200" kern="1200">
          <a:solidFill>
            <a:schemeClr val="tx1"/>
          </a:solidFill>
          <a:latin typeface="+mn-lt"/>
          <a:ea typeface="+mn-ea"/>
          <a:cs typeface="+mn-cs"/>
        </a:defRPr>
      </a:lvl5pPr>
      <a:lvl6pPr marL="2736722" indent="-248793" algn="l" defTabSz="995173" rtl="0" eaLnBrk="1" latinLnBrk="0" hangingPunct="1">
        <a:spcBef>
          <a:spcPct val="20000"/>
        </a:spcBef>
        <a:buFont typeface="Arial" pitchFamily="34" charset="0"/>
        <a:buChar char="•"/>
        <a:defRPr sz="2200" kern="1200">
          <a:solidFill>
            <a:schemeClr val="tx1"/>
          </a:solidFill>
          <a:latin typeface="+mn-lt"/>
          <a:ea typeface="+mn-ea"/>
          <a:cs typeface="+mn-cs"/>
        </a:defRPr>
      </a:lvl6pPr>
      <a:lvl7pPr marL="3234309" indent="-248793" algn="l" defTabSz="995173" rtl="0" eaLnBrk="1" latinLnBrk="0" hangingPunct="1">
        <a:spcBef>
          <a:spcPct val="20000"/>
        </a:spcBef>
        <a:buFont typeface="Arial" pitchFamily="34" charset="0"/>
        <a:buChar char="•"/>
        <a:defRPr sz="2200" kern="1200">
          <a:solidFill>
            <a:schemeClr val="tx1"/>
          </a:solidFill>
          <a:latin typeface="+mn-lt"/>
          <a:ea typeface="+mn-ea"/>
          <a:cs typeface="+mn-cs"/>
        </a:defRPr>
      </a:lvl7pPr>
      <a:lvl8pPr marL="3731893" indent="-248793" algn="l" defTabSz="995173" rtl="0" eaLnBrk="1" latinLnBrk="0" hangingPunct="1">
        <a:spcBef>
          <a:spcPct val="20000"/>
        </a:spcBef>
        <a:buFont typeface="Arial" pitchFamily="34" charset="0"/>
        <a:buChar char="•"/>
        <a:defRPr sz="2200" kern="1200">
          <a:solidFill>
            <a:schemeClr val="tx1"/>
          </a:solidFill>
          <a:latin typeface="+mn-lt"/>
          <a:ea typeface="+mn-ea"/>
          <a:cs typeface="+mn-cs"/>
        </a:defRPr>
      </a:lvl8pPr>
      <a:lvl9pPr marL="4229483" indent="-248793" algn="l" defTabSz="995173" rtl="0" eaLnBrk="1" latinLnBrk="0" hangingPunct="1">
        <a:spcBef>
          <a:spcPct val="20000"/>
        </a:spcBef>
        <a:buFont typeface="Arial" pitchFamily="34" charset="0"/>
        <a:buChar char="•"/>
        <a:defRPr sz="2200" kern="1200">
          <a:solidFill>
            <a:schemeClr val="tx1"/>
          </a:solidFill>
          <a:latin typeface="+mn-lt"/>
          <a:ea typeface="+mn-ea"/>
          <a:cs typeface="+mn-cs"/>
        </a:defRPr>
      </a:lvl9pPr>
    </p:bodyStyle>
    <p:otherStyle>
      <a:defPPr>
        <a:defRPr lang="es-ES"/>
      </a:defPPr>
      <a:lvl1pPr marL="0" algn="l" defTabSz="995173" rtl="0" eaLnBrk="1" latinLnBrk="0" hangingPunct="1">
        <a:defRPr sz="2000" kern="1200">
          <a:solidFill>
            <a:schemeClr val="tx1"/>
          </a:solidFill>
          <a:latin typeface="+mn-lt"/>
          <a:ea typeface="+mn-ea"/>
          <a:cs typeface="+mn-cs"/>
        </a:defRPr>
      </a:lvl1pPr>
      <a:lvl2pPr marL="497587" algn="l" defTabSz="995173" rtl="0" eaLnBrk="1" latinLnBrk="0" hangingPunct="1">
        <a:defRPr sz="2000" kern="1200">
          <a:solidFill>
            <a:schemeClr val="tx1"/>
          </a:solidFill>
          <a:latin typeface="+mn-lt"/>
          <a:ea typeface="+mn-ea"/>
          <a:cs typeface="+mn-cs"/>
        </a:defRPr>
      </a:lvl2pPr>
      <a:lvl3pPr marL="995173" algn="l" defTabSz="995173" rtl="0" eaLnBrk="1" latinLnBrk="0" hangingPunct="1">
        <a:defRPr sz="2000" kern="1200">
          <a:solidFill>
            <a:schemeClr val="tx1"/>
          </a:solidFill>
          <a:latin typeface="+mn-lt"/>
          <a:ea typeface="+mn-ea"/>
          <a:cs typeface="+mn-cs"/>
        </a:defRPr>
      </a:lvl3pPr>
      <a:lvl4pPr marL="1492758" algn="l" defTabSz="995173" rtl="0" eaLnBrk="1" latinLnBrk="0" hangingPunct="1">
        <a:defRPr sz="2000" kern="1200">
          <a:solidFill>
            <a:schemeClr val="tx1"/>
          </a:solidFill>
          <a:latin typeface="+mn-lt"/>
          <a:ea typeface="+mn-ea"/>
          <a:cs typeface="+mn-cs"/>
        </a:defRPr>
      </a:lvl4pPr>
      <a:lvl5pPr marL="1990344" algn="l" defTabSz="995173" rtl="0" eaLnBrk="1" latinLnBrk="0" hangingPunct="1">
        <a:defRPr sz="2000" kern="1200">
          <a:solidFill>
            <a:schemeClr val="tx1"/>
          </a:solidFill>
          <a:latin typeface="+mn-lt"/>
          <a:ea typeface="+mn-ea"/>
          <a:cs typeface="+mn-cs"/>
        </a:defRPr>
      </a:lvl5pPr>
      <a:lvl6pPr marL="2487929" algn="l" defTabSz="995173" rtl="0" eaLnBrk="1" latinLnBrk="0" hangingPunct="1">
        <a:defRPr sz="2000" kern="1200">
          <a:solidFill>
            <a:schemeClr val="tx1"/>
          </a:solidFill>
          <a:latin typeface="+mn-lt"/>
          <a:ea typeface="+mn-ea"/>
          <a:cs typeface="+mn-cs"/>
        </a:defRPr>
      </a:lvl6pPr>
      <a:lvl7pPr marL="2985515" algn="l" defTabSz="995173" rtl="0" eaLnBrk="1" latinLnBrk="0" hangingPunct="1">
        <a:defRPr sz="2000" kern="1200">
          <a:solidFill>
            <a:schemeClr val="tx1"/>
          </a:solidFill>
          <a:latin typeface="+mn-lt"/>
          <a:ea typeface="+mn-ea"/>
          <a:cs typeface="+mn-cs"/>
        </a:defRPr>
      </a:lvl7pPr>
      <a:lvl8pPr marL="3483102" algn="l" defTabSz="995173" rtl="0" eaLnBrk="1" latinLnBrk="0" hangingPunct="1">
        <a:defRPr sz="2000" kern="1200">
          <a:solidFill>
            <a:schemeClr val="tx1"/>
          </a:solidFill>
          <a:latin typeface="+mn-lt"/>
          <a:ea typeface="+mn-ea"/>
          <a:cs typeface="+mn-cs"/>
        </a:defRPr>
      </a:lvl8pPr>
      <a:lvl9pPr marL="3980686" algn="l" defTabSz="995173" rtl="0" eaLnBrk="1" latinLnBrk="0" hangingPunct="1">
        <a:defRPr sz="2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hyperlink" Target="mailto:segsdlcMX@bancosabadell.mx" TargetMode="External"/><Relationship Id="rId2" Type="http://schemas.openxmlformats.org/officeDocument/2006/relationships/hyperlink" Target="mailto:VALJ@bancosabadell.mx" TargetMode="External"/><Relationship Id="rId1" Type="http://schemas.openxmlformats.org/officeDocument/2006/relationships/slideLayout" Target="../slideLayouts/slideLayout5.xml"/><Relationship Id="rId6" Type="http://schemas.openxmlformats.org/officeDocument/2006/relationships/hyperlink" Target="mailto:ArquitectoSoluciones_01@bancosabadell.mx" TargetMode="External"/><Relationship Id="rId5" Type="http://schemas.openxmlformats.org/officeDocument/2006/relationships/hyperlink" Target="mailto:MORENOPA@bancosabadell.mx" TargetMode="External"/><Relationship Id="rId4" Type="http://schemas.openxmlformats.org/officeDocument/2006/relationships/hyperlink" Target="mailto:TAMAYOJO@bancosabadell.mx" TargetMode="External"/></Relationships>
</file>

<file path=ppt/slides/_rels/slide1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22313" y="1906203"/>
            <a:ext cx="9247187" cy="1061829"/>
          </a:xfrm>
        </p:spPr>
        <p:txBody>
          <a:bodyPr/>
          <a:lstStyle/>
          <a:p>
            <a:r>
              <a:rPr lang="es-ES" dirty="0" smtClean="0">
                <a:latin typeface="Arial" pitchFamily="34" charset="0"/>
                <a:cs typeface="Arial" pitchFamily="34" charset="0"/>
              </a:rPr>
              <a:t>CTO</a:t>
            </a:r>
            <a:endParaRPr lang="es-ES" dirty="0"/>
          </a:p>
        </p:txBody>
      </p:sp>
      <p:sp>
        <p:nvSpPr>
          <p:cNvPr id="10" name="Marcador de texto 9"/>
          <p:cNvSpPr>
            <a:spLocks noGrp="1"/>
          </p:cNvSpPr>
          <p:nvPr>
            <p:ph type="body" sz="quarter" idx="12"/>
          </p:nvPr>
        </p:nvSpPr>
        <p:spPr>
          <a:xfrm>
            <a:off x="951831" y="3060700"/>
            <a:ext cx="9247187" cy="1637371"/>
          </a:xfrm>
        </p:spPr>
        <p:txBody>
          <a:bodyPr/>
          <a:lstStyle/>
          <a:p>
            <a:pPr lvl="0"/>
            <a:r>
              <a:rPr lang="es-ES" kern="1100" dirty="0" smtClean="0">
                <a:latin typeface="Arial" pitchFamily="34" charset="0"/>
                <a:cs typeface="Arial" pitchFamily="34" charset="0"/>
              </a:rPr>
              <a:t>Proceso Arquitectura de Soluciones</a:t>
            </a:r>
          </a:p>
          <a:p>
            <a:pPr lvl="0"/>
            <a:r>
              <a:rPr lang="es-MX" sz="3200" kern="1100" dirty="0" smtClean="0">
                <a:solidFill>
                  <a:sysClr val="windowText" lastClr="000000"/>
                </a:solidFill>
                <a:latin typeface="Arial" pitchFamily="34" charset="0"/>
                <a:cs typeface="Arial" pitchFamily="34" charset="0"/>
              </a:rPr>
              <a:t>(Consideraciones de Arquitectura sobre Nuevos Proyectos)</a:t>
            </a:r>
            <a:endParaRPr lang="es-ES" sz="3200" kern="1100" dirty="0">
              <a:solidFill>
                <a:sysClr val="windowText" lastClr="000000"/>
              </a:solidFill>
              <a:latin typeface="Arial" pitchFamily="34" charset="0"/>
              <a:cs typeface="Arial" pitchFamily="34" charset="0"/>
            </a:endParaRPr>
          </a:p>
        </p:txBody>
      </p:sp>
      <p:sp>
        <p:nvSpPr>
          <p:cNvPr id="11" name="Marcador de texto 10"/>
          <p:cNvSpPr>
            <a:spLocks noGrp="1"/>
          </p:cNvSpPr>
          <p:nvPr>
            <p:ph type="body" sz="quarter" idx="13"/>
          </p:nvPr>
        </p:nvSpPr>
        <p:spPr>
          <a:xfrm>
            <a:off x="722313" y="6656089"/>
            <a:ext cx="9247188" cy="293688"/>
          </a:xfrm>
        </p:spPr>
        <p:txBody>
          <a:bodyPr/>
          <a:lstStyle/>
          <a:p>
            <a:pPr lvl="0">
              <a:defRPr/>
            </a:pPr>
            <a:r>
              <a:rPr lang="es-ES" kern="1100" dirty="0" smtClean="0">
                <a:solidFill>
                  <a:sysClr val="windowText" lastClr="000000"/>
                </a:solidFill>
                <a:latin typeface="Arial" pitchFamily="34" charset="0"/>
                <a:cs typeface="Arial" pitchFamily="34" charset="0"/>
              </a:rPr>
              <a:t>Ciudad de México</a:t>
            </a:r>
            <a:endParaRPr lang="es-ES" kern="1100" dirty="0">
              <a:solidFill>
                <a:sysClr val="windowText" lastClr="000000"/>
              </a:solidFill>
              <a:latin typeface="Arial" pitchFamily="34" charset="0"/>
              <a:cs typeface="Arial" pitchFamily="34" charset="0"/>
            </a:endParaRPr>
          </a:p>
          <a:p>
            <a:pPr lvl="0">
              <a:defRPr/>
            </a:pPr>
            <a:r>
              <a:rPr lang="es-ES" kern="1100" dirty="0" smtClean="0">
                <a:solidFill>
                  <a:sysClr val="windowText" lastClr="000000"/>
                </a:solidFill>
                <a:latin typeface="Arial" pitchFamily="34" charset="0"/>
                <a:cs typeface="Arial" pitchFamily="34" charset="0"/>
              </a:rPr>
              <a:t>Diciembre de 2018 </a:t>
            </a:r>
            <a:endParaRPr lang="es-ES" dirty="0">
              <a:solidFill>
                <a:srgbClr val="008AC9"/>
              </a:solidFill>
              <a:latin typeface="Arial" pitchFamily="34" charset="0"/>
              <a:cs typeface="Arial" pitchFamily="34" charset="0"/>
            </a:endParaRPr>
          </a:p>
        </p:txBody>
      </p:sp>
    </p:spTree>
    <p:extLst>
      <p:ext uri="{BB962C8B-B14F-4D97-AF65-F5344CB8AC3E}">
        <p14:creationId xmlns:p14="http://schemas.microsoft.com/office/powerpoint/2010/main" val="35913449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9 Marcador de número de diapositiva"/>
          <p:cNvSpPr>
            <a:spLocks noGrp="1"/>
          </p:cNvSpPr>
          <p:nvPr>
            <p:ph type="sldNum" sz="quarter" idx="4"/>
          </p:nvPr>
        </p:nvSpPr>
        <p:spPr>
          <a:prstGeom prst="rect">
            <a:avLst/>
          </a:prstGeom>
        </p:spPr>
        <p:txBody>
          <a:bodyPr/>
          <a:lstStyle/>
          <a:p>
            <a:r>
              <a:rPr lang="es-ES" dirty="0">
                <a:solidFill>
                  <a:prstClr val="black"/>
                </a:solidFill>
                <a:latin typeface="Arial" pitchFamily="34" charset="0"/>
                <a:cs typeface="Arial" pitchFamily="34" charset="0"/>
              </a:rPr>
              <a:t>3 – Proceso </a:t>
            </a:r>
            <a:fld id="{ECCC30F6-4D9C-4408-AC20-10CC532909AB}" type="slidenum">
              <a:rPr lang="es-ES" smtClean="0">
                <a:latin typeface="Arial" pitchFamily="34" charset="0"/>
                <a:cs typeface="Arial" pitchFamily="34" charset="0"/>
              </a:rPr>
              <a:pPr/>
              <a:t>10</a:t>
            </a:fld>
            <a:endParaRPr lang="es-ES" dirty="0">
              <a:latin typeface="Arial" pitchFamily="34" charset="0"/>
              <a:cs typeface="Arial" pitchFamily="34" charset="0"/>
            </a:endParaRPr>
          </a:p>
        </p:txBody>
      </p:sp>
      <p:sp>
        <p:nvSpPr>
          <p:cNvPr id="3" name="Marcador de texto 2"/>
          <p:cNvSpPr>
            <a:spLocks noGrp="1"/>
          </p:cNvSpPr>
          <p:nvPr>
            <p:ph type="body" sz="quarter" idx="18"/>
          </p:nvPr>
        </p:nvSpPr>
        <p:spPr>
          <a:xfrm>
            <a:off x="735012" y="588963"/>
            <a:ext cx="7632000" cy="430887"/>
          </a:xfrm>
        </p:spPr>
        <p:txBody>
          <a:bodyPr/>
          <a:lstStyle/>
          <a:p>
            <a:r>
              <a:rPr lang="es-MX" dirty="0" smtClean="0"/>
              <a:t>Solicitud/Revisión de iniciativa </a:t>
            </a:r>
            <a:endParaRPr lang="es-ES" dirty="0"/>
          </a:p>
        </p:txBody>
      </p:sp>
      <p:sp>
        <p:nvSpPr>
          <p:cNvPr id="58" name="Rectangle 8"/>
          <p:cNvSpPr>
            <a:spLocks noChangeArrowheads="1"/>
          </p:cNvSpPr>
          <p:nvPr/>
        </p:nvSpPr>
        <p:spPr bwMode="auto">
          <a:xfrm>
            <a:off x="839259" y="1441165"/>
            <a:ext cx="8898142" cy="44628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903288" eaLnBrk="0" hangingPunct="0">
              <a:defRPr>
                <a:solidFill>
                  <a:schemeClr val="tx1"/>
                </a:solidFill>
                <a:latin typeface="Arial" charset="0"/>
                <a:ea typeface="ＭＳ Ｐゴシック" pitchFamily="34" charset="-128"/>
              </a:defRPr>
            </a:lvl1pPr>
            <a:lvl2pPr marL="742950" indent="-285750" defTabSz="903288" eaLnBrk="0" hangingPunct="0">
              <a:defRPr>
                <a:solidFill>
                  <a:schemeClr val="tx1"/>
                </a:solidFill>
                <a:latin typeface="Arial" charset="0"/>
                <a:ea typeface="ＭＳ Ｐゴシック" pitchFamily="34" charset="-128"/>
              </a:defRPr>
            </a:lvl2pPr>
            <a:lvl3pPr marL="1143000" indent="-228600" defTabSz="903288" eaLnBrk="0" hangingPunct="0">
              <a:defRPr>
                <a:solidFill>
                  <a:schemeClr val="tx1"/>
                </a:solidFill>
                <a:latin typeface="Arial" charset="0"/>
                <a:ea typeface="ＭＳ Ｐゴシック" pitchFamily="34" charset="-128"/>
              </a:defRPr>
            </a:lvl3pPr>
            <a:lvl4pPr marL="1600200" indent="-228600" defTabSz="903288" eaLnBrk="0" hangingPunct="0">
              <a:defRPr>
                <a:solidFill>
                  <a:schemeClr val="tx1"/>
                </a:solidFill>
                <a:latin typeface="Arial" charset="0"/>
                <a:ea typeface="ＭＳ Ｐゴシック" pitchFamily="34" charset="-128"/>
              </a:defRPr>
            </a:lvl4pPr>
            <a:lvl5pPr marL="2057400" indent="-228600" defTabSz="903288" eaLnBrk="0" hangingPunct="0">
              <a:defRPr>
                <a:solidFill>
                  <a:schemeClr val="tx1"/>
                </a:solidFill>
                <a:latin typeface="Arial" charset="0"/>
                <a:ea typeface="ＭＳ Ｐゴシック" pitchFamily="34" charset="-128"/>
              </a:defRPr>
            </a:lvl5pPr>
            <a:lvl6pPr marL="2514600" indent="-228600" defTabSz="903288"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defTabSz="903288"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defTabSz="903288"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defTabSz="903288" eaLnBrk="0" fontAlgn="base" hangingPunct="0">
              <a:spcBef>
                <a:spcPct val="0"/>
              </a:spcBef>
              <a:spcAft>
                <a:spcPct val="0"/>
              </a:spcAft>
              <a:defRPr>
                <a:solidFill>
                  <a:schemeClr val="tx1"/>
                </a:solidFill>
                <a:latin typeface="Arial" charset="0"/>
                <a:ea typeface="ＭＳ Ｐゴシック" pitchFamily="34" charset="-128"/>
              </a:defRPr>
            </a:lvl9pPr>
          </a:lstStyle>
          <a:p>
            <a:pPr algn="just" eaLnBrk="1" hangingPunct="1">
              <a:lnSpc>
                <a:spcPct val="105000"/>
              </a:lnSpc>
            </a:pPr>
            <a:r>
              <a:rPr lang="es-ES" altLang="es-ES" sz="1400" dirty="0" smtClean="0">
                <a:sym typeface="Symbol" pitchFamily="18" charset="2"/>
              </a:rPr>
              <a:t>El responsable de proyecto enviará una solicitud de idea de proyecto y se efectuará una mesa de gestión de la demanda para su respectiva evaluación. En esta mesa también participarán los equipos de arquitectura y seguridad CISO </a:t>
            </a:r>
          </a:p>
          <a:p>
            <a:pPr lvl="1" algn="just" eaLnBrk="1" hangingPunct="1">
              <a:lnSpc>
                <a:spcPct val="105000"/>
              </a:lnSpc>
            </a:pPr>
            <a:endParaRPr lang="es-ES" altLang="es-ES" sz="1400" dirty="0">
              <a:sym typeface="Symbol" pitchFamily="18" charset="2"/>
            </a:endParaRPr>
          </a:p>
          <a:p>
            <a:pPr lvl="1" algn="just" eaLnBrk="1" hangingPunct="1">
              <a:lnSpc>
                <a:spcPct val="105000"/>
              </a:lnSpc>
              <a:buClr>
                <a:srgbClr val="00B0F0"/>
              </a:buClr>
              <a:buFont typeface="Arial" panose="020B0604020202020204" pitchFamily="34" charset="0"/>
              <a:buChar char="•"/>
            </a:pPr>
            <a:r>
              <a:rPr lang="es-ES" altLang="es-ES" sz="1400" b="1" dirty="0">
                <a:sym typeface="Symbol" pitchFamily="18" charset="2"/>
              </a:rPr>
              <a:t>Documentos de Entrada:</a:t>
            </a:r>
          </a:p>
          <a:p>
            <a:pPr lvl="2" algn="just" eaLnBrk="1" hangingPunct="1">
              <a:lnSpc>
                <a:spcPct val="105000"/>
              </a:lnSpc>
              <a:buClr>
                <a:srgbClr val="00B0F0"/>
              </a:buClr>
              <a:buFont typeface="Wingdings" panose="05000000000000000000" pitchFamily="2" charset="2"/>
              <a:buChar char="ü"/>
            </a:pPr>
            <a:r>
              <a:rPr lang="es-ES" altLang="es-ES" sz="1400" dirty="0" smtClean="0">
                <a:solidFill>
                  <a:srgbClr val="FF0000"/>
                </a:solidFill>
                <a:sym typeface="Symbol" pitchFamily="18" charset="2"/>
              </a:rPr>
              <a:t>Solicitud de revisión de iniciativa *</a:t>
            </a:r>
          </a:p>
          <a:p>
            <a:pPr lvl="2" algn="just" eaLnBrk="1" hangingPunct="1">
              <a:lnSpc>
                <a:spcPct val="105000"/>
              </a:lnSpc>
              <a:buClr>
                <a:srgbClr val="00B0F0"/>
              </a:buClr>
              <a:buFont typeface="Wingdings" panose="05000000000000000000" pitchFamily="2" charset="2"/>
              <a:buChar char="ü"/>
            </a:pPr>
            <a:endParaRPr lang="es-ES" altLang="es-ES" sz="1400" dirty="0">
              <a:sym typeface="Symbol" pitchFamily="18" charset="2"/>
            </a:endParaRPr>
          </a:p>
          <a:p>
            <a:pPr lvl="1" algn="just" eaLnBrk="1" hangingPunct="1">
              <a:lnSpc>
                <a:spcPct val="105000"/>
              </a:lnSpc>
              <a:buClr>
                <a:srgbClr val="00B0F0"/>
              </a:buClr>
              <a:buFont typeface="Arial" panose="020B0604020202020204" pitchFamily="34" charset="0"/>
              <a:buChar char="•"/>
            </a:pPr>
            <a:r>
              <a:rPr lang="es-ES" altLang="es-ES" sz="1400" b="1" dirty="0">
                <a:sym typeface="Symbol" pitchFamily="18" charset="2"/>
              </a:rPr>
              <a:t>Documentos de Salida:</a:t>
            </a:r>
          </a:p>
          <a:p>
            <a:pPr lvl="2" algn="just" eaLnBrk="1" hangingPunct="1">
              <a:lnSpc>
                <a:spcPct val="105000"/>
              </a:lnSpc>
              <a:buClr>
                <a:srgbClr val="00B0F0"/>
              </a:buClr>
              <a:buFont typeface="Wingdings" panose="05000000000000000000" pitchFamily="2" charset="2"/>
              <a:buChar char="ü"/>
            </a:pPr>
            <a:r>
              <a:rPr lang="es-MX" altLang="es-ES" sz="1400" dirty="0" err="1" smtClean="0">
                <a:sym typeface="Symbol" pitchFamily="18" charset="2"/>
              </a:rPr>
              <a:t>Vo.Bo</a:t>
            </a:r>
            <a:r>
              <a:rPr lang="es-MX" altLang="es-ES" sz="1400" dirty="0" smtClean="0">
                <a:sym typeface="Symbol" pitchFamily="18" charset="2"/>
              </a:rPr>
              <a:t>. de oficina de proyectos (gestión de la demanda)</a:t>
            </a:r>
          </a:p>
          <a:p>
            <a:pPr lvl="2" algn="just" eaLnBrk="1" hangingPunct="1">
              <a:lnSpc>
                <a:spcPct val="105000"/>
              </a:lnSpc>
              <a:buClr>
                <a:srgbClr val="00B0F0"/>
              </a:buClr>
              <a:buFont typeface="Wingdings" panose="05000000000000000000" pitchFamily="2" charset="2"/>
              <a:buChar char="ü"/>
            </a:pPr>
            <a:r>
              <a:rPr lang="es-MX" altLang="es-ES" sz="1400" dirty="0" smtClean="0">
                <a:sym typeface="Symbol" pitchFamily="18" charset="2"/>
              </a:rPr>
              <a:t>Veredicto de arquitectura sobre su participación (en caso de aplicar) </a:t>
            </a:r>
            <a:endParaRPr lang="es-ES" altLang="es-ES" sz="1400" dirty="0" smtClean="0">
              <a:sym typeface="Symbol" pitchFamily="18" charset="2"/>
            </a:endParaRPr>
          </a:p>
          <a:p>
            <a:pPr lvl="2" algn="just" eaLnBrk="1" hangingPunct="1">
              <a:lnSpc>
                <a:spcPct val="105000"/>
              </a:lnSpc>
              <a:buClr>
                <a:srgbClr val="00B0F0"/>
              </a:buClr>
              <a:buFont typeface="Wingdings" panose="05000000000000000000" pitchFamily="2" charset="2"/>
              <a:buChar char="ü"/>
            </a:pPr>
            <a:endParaRPr lang="es-ES" altLang="es-ES" sz="1400" dirty="0" smtClean="0">
              <a:sym typeface="Symbol" pitchFamily="18" charset="2"/>
            </a:endParaRPr>
          </a:p>
          <a:p>
            <a:pPr lvl="1" algn="just" eaLnBrk="1" hangingPunct="1">
              <a:lnSpc>
                <a:spcPct val="105000"/>
              </a:lnSpc>
              <a:buClr>
                <a:srgbClr val="00B0F0"/>
              </a:buClr>
              <a:buFont typeface="Arial" panose="020B0604020202020204" pitchFamily="34" charset="0"/>
              <a:buChar char="•"/>
            </a:pPr>
            <a:r>
              <a:rPr lang="es-ES" sz="1400" b="1" dirty="0" smtClean="0">
                <a:latin typeface="Arial" pitchFamily="34" charset="0"/>
              </a:rPr>
              <a:t>Consideraciones</a:t>
            </a:r>
            <a:endParaRPr lang="es-ES" sz="1400" b="1" dirty="0">
              <a:latin typeface="Arial" pitchFamily="34" charset="0"/>
            </a:endParaRPr>
          </a:p>
          <a:p>
            <a:pPr marL="1200150" lvl="2" indent="-285750" algn="just" eaLnBrk="1" hangingPunct="1">
              <a:lnSpc>
                <a:spcPct val="105000"/>
              </a:lnSpc>
              <a:buClr>
                <a:srgbClr val="00B0F0"/>
              </a:buClr>
              <a:buFont typeface="Wingdings" panose="05000000000000000000" pitchFamily="2" charset="2"/>
              <a:buChar char="ü"/>
            </a:pPr>
            <a:r>
              <a:rPr lang="es-MX" altLang="es-ES" sz="1400" dirty="0" smtClean="0">
                <a:sym typeface="Symbol" pitchFamily="18" charset="2"/>
              </a:rPr>
              <a:t>Toda vez que se obtenga el </a:t>
            </a:r>
            <a:r>
              <a:rPr lang="es-MX" altLang="es-ES" sz="1400" dirty="0" err="1" smtClean="0">
                <a:sym typeface="Symbol" pitchFamily="18" charset="2"/>
              </a:rPr>
              <a:t>Vo.Bo</a:t>
            </a:r>
            <a:r>
              <a:rPr lang="es-MX" altLang="es-ES" sz="1400" dirty="0" smtClean="0">
                <a:sym typeface="Symbol" pitchFamily="18" charset="2"/>
              </a:rPr>
              <a:t>. del equipo de gestión de la demanda (en esta mesa revisará presupuesto, </a:t>
            </a:r>
            <a:r>
              <a:rPr lang="es-MX" altLang="es-ES" sz="1400" dirty="0" err="1" smtClean="0">
                <a:sym typeface="Symbol" pitchFamily="18" charset="2"/>
              </a:rPr>
              <a:t>capacity</a:t>
            </a:r>
            <a:r>
              <a:rPr lang="es-MX" altLang="es-ES" sz="1400" dirty="0" smtClean="0">
                <a:sym typeface="Symbol" pitchFamily="18" charset="2"/>
              </a:rPr>
              <a:t>, </a:t>
            </a:r>
            <a:r>
              <a:rPr lang="es-MX" altLang="es-ES" sz="1400" dirty="0" err="1" smtClean="0">
                <a:sym typeface="Symbol" pitchFamily="18" charset="2"/>
              </a:rPr>
              <a:t>etc</a:t>
            </a:r>
            <a:r>
              <a:rPr lang="es-MX" altLang="es-ES" sz="1400" dirty="0" smtClean="0">
                <a:sym typeface="Symbol" pitchFamily="18" charset="2"/>
              </a:rPr>
              <a:t>), el equipo de arquitectura efectuará un primer filtro para determinar si el proyecto requerirá participación</a:t>
            </a:r>
          </a:p>
          <a:p>
            <a:pPr marL="1200150" lvl="2" indent="-285750" algn="just" eaLnBrk="1" hangingPunct="1">
              <a:lnSpc>
                <a:spcPct val="105000"/>
              </a:lnSpc>
              <a:buClr>
                <a:srgbClr val="00B0F0"/>
              </a:buClr>
              <a:buFont typeface="Wingdings" panose="05000000000000000000" pitchFamily="2" charset="2"/>
              <a:buChar char="ü"/>
            </a:pPr>
            <a:r>
              <a:rPr lang="es-MX" altLang="es-ES" sz="1400" dirty="0" smtClean="0">
                <a:sym typeface="Symbol" pitchFamily="18" charset="2"/>
              </a:rPr>
              <a:t>De la misma forma se efectuará un segundo filtro que permitirá determinar si el proyecto es de magnitud pequeña, mediana o grande y de esta manera se determine el servicio de arquitectura a ofrecer</a:t>
            </a:r>
            <a:endParaRPr lang="es-MX" altLang="es-ES" sz="1400" dirty="0">
              <a:sym typeface="Symbol" pitchFamily="18" charset="2"/>
            </a:endParaRPr>
          </a:p>
        </p:txBody>
      </p:sp>
      <p:sp>
        <p:nvSpPr>
          <p:cNvPr id="5" name="Rectangle 8"/>
          <p:cNvSpPr>
            <a:spLocks noChangeArrowheads="1"/>
          </p:cNvSpPr>
          <p:nvPr/>
        </p:nvSpPr>
        <p:spPr bwMode="auto">
          <a:xfrm>
            <a:off x="483779" y="6949777"/>
            <a:ext cx="6050124" cy="2978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903288" eaLnBrk="0" hangingPunct="0">
              <a:defRPr>
                <a:solidFill>
                  <a:schemeClr val="tx1"/>
                </a:solidFill>
                <a:latin typeface="Arial" charset="0"/>
                <a:ea typeface="ＭＳ Ｐゴシック" pitchFamily="34" charset="-128"/>
              </a:defRPr>
            </a:lvl1pPr>
            <a:lvl2pPr marL="742950" indent="-285750" defTabSz="903288" eaLnBrk="0" hangingPunct="0">
              <a:defRPr>
                <a:solidFill>
                  <a:schemeClr val="tx1"/>
                </a:solidFill>
                <a:latin typeface="Arial" charset="0"/>
                <a:ea typeface="ＭＳ Ｐゴシック" pitchFamily="34" charset="-128"/>
              </a:defRPr>
            </a:lvl2pPr>
            <a:lvl3pPr marL="1143000" indent="-228600" defTabSz="903288" eaLnBrk="0" hangingPunct="0">
              <a:defRPr>
                <a:solidFill>
                  <a:schemeClr val="tx1"/>
                </a:solidFill>
                <a:latin typeface="Arial" charset="0"/>
                <a:ea typeface="ＭＳ Ｐゴシック" pitchFamily="34" charset="-128"/>
              </a:defRPr>
            </a:lvl3pPr>
            <a:lvl4pPr marL="1600200" indent="-228600" defTabSz="903288" eaLnBrk="0" hangingPunct="0">
              <a:defRPr>
                <a:solidFill>
                  <a:schemeClr val="tx1"/>
                </a:solidFill>
                <a:latin typeface="Arial" charset="0"/>
                <a:ea typeface="ＭＳ Ｐゴシック" pitchFamily="34" charset="-128"/>
              </a:defRPr>
            </a:lvl4pPr>
            <a:lvl5pPr marL="2057400" indent="-228600" defTabSz="903288" eaLnBrk="0" hangingPunct="0">
              <a:defRPr>
                <a:solidFill>
                  <a:schemeClr val="tx1"/>
                </a:solidFill>
                <a:latin typeface="Arial" charset="0"/>
                <a:ea typeface="ＭＳ Ｐゴシック" pitchFamily="34" charset="-128"/>
              </a:defRPr>
            </a:lvl5pPr>
            <a:lvl6pPr marL="2514600" indent="-228600" defTabSz="903288"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defTabSz="903288"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defTabSz="903288"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defTabSz="903288"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lnSpc>
                <a:spcPct val="105000"/>
              </a:lnSpc>
            </a:pPr>
            <a:r>
              <a:rPr lang="es-ES" altLang="es-ES" sz="1400" dirty="0" smtClean="0">
                <a:solidFill>
                  <a:srgbClr val="FF0000"/>
                </a:solidFill>
                <a:sym typeface="Symbol" pitchFamily="18" charset="2"/>
              </a:rPr>
              <a:t>* Por definirse</a:t>
            </a:r>
            <a:endParaRPr lang="es-ES" altLang="es-ES" sz="1400" dirty="0">
              <a:solidFill>
                <a:srgbClr val="FF0000"/>
              </a:solidFill>
              <a:sym typeface="Symbol" pitchFamily="18" charset="2"/>
            </a:endParaRPr>
          </a:p>
        </p:txBody>
      </p:sp>
    </p:spTree>
    <p:extLst>
      <p:ext uri="{BB962C8B-B14F-4D97-AF65-F5344CB8AC3E}">
        <p14:creationId xmlns:p14="http://schemas.microsoft.com/office/powerpoint/2010/main" val="33522020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9 Marcador de número de diapositiva"/>
          <p:cNvSpPr>
            <a:spLocks noGrp="1"/>
          </p:cNvSpPr>
          <p:nvPr>
            <p:ph type="sldNum" sz="quarter" idx="4"/>
          </p:nvPr>
        </p:nvSpPr>
        <p:spPr>
          <a:prstGeom prst="rect">
            <a:avLst/>
          </a:prstGeom>
        </p:spPr>
        <p:txBody>
          <a:bodyPr/>
          <a:lstStyle/>
          <a:p>
            <a:r>
              <a:rPr lang="es-ES" dirty="0">
                <a:solidFill>
                  <a:prstClr val="black"/>
                </a:solidFill>
                <a:latin typeface="Arial" pitchFamily="34" charset="0"/>
                <a:cs typeface="Arial" pitchFamily="34" charset="0"/>
              </a:rPr>
              <a:t>3 – Proceso </a:t>
            </a:r>
            <a:fld id="{ECCC30F6-4D9C-4408-AC20-10CC532909AB}" type="slidenum">
              <a:rPr lang="es-ES" smtClean="0">
                <a:latin typeface="Arial" pitchFamily="34" charset="0"/>
                <a:cs typeface="Arial" pitchFamily="34" charset="0"/>
              </a:rPr>
              <a:pPr/>
              <a:t>11</a:t>
            </a:fld>
            <a:endParaRPr lang="es-ES" dirty="0">
              <a:latin typeface="Arial" pitchFamily="34" charset="0"/>
              <a:cs typeface="Arial" pitchFamily="34" charset="0"/>
            </a:endParaRPr>
          </a:p>
        </p:txBody>
      </p:sp>
      <p:sp>
        <p:nvSpPr>
          <p:cNvPr id="3" name="Marcador de texto 2"/>
          <p:cNvSpPr>
            <a:spLocks noGrp="1"/>
          </p:cNvSpPr>
          <p:nvPr>
            <p:ph type="body" sz="quarter" idx="18"/>
          </p:nvPr>
        </p:nvSpPr>
        <p:spPr>
          <a:xfrm>
            <a:off x="735012" y="588963"/>
            <a:ext cx="7632000" cy="861774"/>
          </a:xfrm>
        </p:spPr>
        <p:txBody>
          <a:bodyPr/>
          <a:lstStyle/>
          <a:p>
            <a:r>
              <a:rPr lang="es-MX" dirty="0" smtClean="0"/>
              <a:t>Generación de documentos de requerimientos</a:t>
            </a:r>
            <a:endParaRPr lang="es-ES" dirty="0"/>
          </a:p>
        </p:txBody>
      </p:sp>
      <p:sp>
        <p:nvSpPr>
          <p:cNvPr id="58" name="Rectangle 8"/>
          <p:cNvSpPr>
            <a:spLocks noChangeArrowheads="1"/>
          </p:cNvSpPr>
          <p:nvPr/>
        </p:nvSpPr>
        <p:spPr bwMode="auto">
          <a:xfrm>
            <a:off x="838665" y="1838856"/>
            <a:ext cx="8898142" cy="44628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903288" eaLnBrk="0" hangingPunct="0">
              <a:defRPr>
                <a:solidFill>
                  <a:schemeClr val="tx1"/>
                </a:solidFill>
                <a:latin typeface="Arial" charset="0"/>
                <a:ea typeface="ＭＳ Ｐゴシック" pitchFamily="34" charset="-128"/>
              </a:defRPr>
            </a:lvl1pPr>
            <a:lvl2pPr marL="742950" indent="-285750" defTabSz="903288" eaLnBrk="0" hangingPunct="0">
              <a:defRPr>
                <a:solidFill>
                  <a:schemeClr val="tx1"/>
                </a:solidFill>
                <a:latin typeface="Arial" charset="0"/>
                <a:ea typeface="ＭＳ Ｐゴシック" pitchFamily="34" charset="-128"/>
              </a:defRPr>
            </a:lvl2pPr>
            <a:lvl3pPr marL="1143000" indent="-228600" defTabSz="903288" eaLnBrk="0" hangingPunct="0">
              <a:defRPr>
                <a:solidFill>
                  <a:schemeClr val="tx1"/>
                </a:solidFill>
                <a:latin typeface="Arial" charset="0"/>
                <a:ea typeface="ＭＳ Ｐゴシック" pitchFamily="34" charset="-128"/>
              </a:defRPr>
            </a:lvl3pPr>
            <a:lvl4pPr marL="1600200" indent="-228600" defTabSz="903288" eaLnBrk="0" hangingPunct="0">
              <a:defRPr>
                <a:solidFill>
                  <a:schemeClr val="tx1"/>
                </a:solidFill>
                <a:latin typeface="Arial" charset="0"/>
                <a:ea typeface="ＭＳ Ｐゴシック" pitchFamily="34" charset="-128"/>
              </a:defRPr>
            </a:lvl4pPr>
            <a:lvl5pPr marL="2057400" indent="-228600" defTabSz="903288" eaLnBrk="0" hangingPunct="0">
              <a:defRPr>
                <a:solidFill>
                  <a:schemeClr val="tx1"/>
                </a:solidFill>
                <a:latin typeface="Arial" charset="0"/>
                <a:ea typeface="ＭＳ Ｐゴシック" pitchFamily="34" charset="-128"/>
              </a:defRPr>
            </a:lvl5pPr>
            <a:lvl6pPr marL="2514600" indent="-228600" defTabSz="903288"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defTabSz="903288"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defTabSz="903288"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defTabSz="903288" eaLnBrk="0" fontAlgn="base" hangingPunct="0">
              <a:spcBef>
                <a:spcPct val="0"/>
              </a:spcBef>
              <a:spcAft>
                <a:spcPct val="0"/>
              </a:spcAft>
              <a:defRPr>
                <a:solidFill>
                  <a:schemeClr val="tx1"/>
                </a:solidFill>
                <a:latin typeface="Arial" charset="0"/>
                <a:ea typeface="ＭＳ Ｐゴシック" pitchFamily="34" charset="-128"/>
              </a:defRPr>
            </a:lvl9pPr>
          </a:lstStyle>
          <a:p>
            <a:pPr algn="just" eaLnBrk="1" hangingPunct="1">
              <a:lnSpc>
                <a:spcPct val="105000"/>
              </a:lnSpc>
            </a:pPr>
            <a:r>
              <a:rPr lang="es-MX" altLang="es-ES" sz="1400" dirty="0" smtClean="0">
                <a:sym typeface="Symbol" pitchFamily="18" charset="2"/>
              </a:rPr>
              <a:t>Toda vez que el equipo de gestión de la demanda comparta el Vo.Bo. sobre el proyecto presentado, el equipo responsable del proyecto deberá generar sus documentos de requerimientos. </a:t>
            </a:r>
            <a:r>
              <a:rPr lang="es-MX" altLang="es-ES" sz="1400" b="1" dirty="0" smtClean="0">
                <a:sym typeface="Symbol" pitchFamily="18" charset="2"/>
              </a:rPr>
              <a:t>Ver </a:t>
            </a:r>
            <a:r>
              <a:rPr lang="es-MX" altLang="es-ES" sz="1400" b="1" dirty="0">
                <a:sym typeface="Symbol" pitchFamily="18" charset="2"/>
              </a:rPr>
              <a:t>plantillas “</a:t>
            </a:r>
            <a:r>
              <a:rPr lang="es-MX" altLang="es-ES" sz="1400" b="1" dirty="0" err="1" smtClean="0">
                <a:sym typeface="Symbol" pitchFamily="18" charset="2"/>
              </a:rPr>
              <a:t>DefiniciónRequerimientosV</a:t>
            </a:r>
            <a:r>
              <a:rPr lang="es-MX" altLang="es-ES" sz="1400" b="1" dirty="0" smtClean="0">
                <a:sym typeface="Symbol" pitchFamily="18" charset="2"/>
              </a:rPr>
              <a:t>(n).</a:t>
            </a:r>
            <a:r>
              <a:rPr lang="es-MX" altLang="es-ES" sz="1400" b="1" dirty="0" err="1" smtClean="0">
                <a:sym typeface="Symbol" pitchFamily="18" charset="2"/>
              </a:rPr>
              <a:t>doc</a:t>
            </a:r>
            <a:r>
              <a:rPr lang="es-MX" altLang="es-ES" sz="1400" b="1" dirty="0" smtClean="0">
                <a:sym typeface="Symbol" pitchFamily="18" charset="2"/>
              </a:rPr>
              <a:t>” y </a:t>
            </a:r>
            <a:r>
              <a:rPr lang="es-MX" altLang="es-ES" sz="1400" b="1" dirty="0">
                <a:sym typeface="Symbol" pitchFamily="18" charset="2"/>
              </a:rPr>
              <a:t>“</a:t>
            </a:r>
            <a:r>
              <a:rPr lang="es-MX" altLang="es-ES" sz="1400" b="1" dirty="0" err="1" smtClean="0">
                <a:sym typeface="Symbol" pitchFamily="18" charset="2"/>
              </a:rPr>
              <a:t>DefiniciónTécnicaV</a:t>
            </a:r>
            <a:r>
              <a:rPr lang="es-MX" altLang="es-ES" sz="1400" b="1" dirty="0" smtClean="0">
                <a:sym typeface="Symbol" pitchFamily="18" charset="2"/>
              </a:rPr>
              <a:t>(n).</a:t>
            </a:r>
            <a:r>
              <a:rPr lang="es-MX" altLang="es-ES" sz="1400" b="1" dirty="0" err="1" smtClean="0">
                <a:sym typeface="Symbol" pitchFamily="18" charset="2"/>
              </a:rPr>
              <a:t>doc</a:t>
            </a:r>
            <a:r>
              <a:rPr lang="es-MX" altLang="es-ES" sz="1400" b="1" dirty="0" smtClean="0">
                <a:sym typeface="Symbol" pitchFamily="18" charset="2"/>
              </a:rPr>
              <a:t>”.</a:t>
            </a:r>
            <a:r>
              <a:rPr lang="es-MX" altLang="es-ES" sz="1400" dirty="0" smtClean="0">
                <a:sym typeface="Symbol" pitchFamily="18" charset="2"/>
              </a:rPr>
              <a:t> </a:t>
            </a:r>
          </a:p>
          <a:p>
            <a:pPr algn="just" eaLnBrk="1" hangingPunct="1">
              <a:lnSpc>
                <a:spcPct val="105000"/>
              </a:lnSpc>
            </a:pPr>
            <a:endParaRPr lang="es-MX" altLang="es-ES" sz="1400" dirty="0">
              <a:sym typeface="Symbol" pitchFamily="18" charset="2"/>
            </a:endParaRPr>
          </a:p>
          <a:p>
            <a:pPr algn="just" eaLnBrk="1" hangingPunct="1">
              <a:lnSpc>
                <a:spcPct val="105000"/>
              </a:lnSpc>
            </a:pPr>
            <a:r>
              <a:rPr lang="es-MX" altLang="es-ES" sz="1400" dirty="0" smtClean="0">
                <a:sym typeface="Symbol" pitchFamily="18" charset="2"/>
              </a:rPr>
              <a:t>Dependiendo el veredicto que se haya obtenido del equipo de arquitectura, se deberá generar o no el diseño técnico de la solución y la macro arquitectura. </a:t>
            </a:r>
            <a:r>
              <a:rPr lang="es-MX" altLang="es-ES" sz="1400" b="1" dirty="0" smtClean="0">
                <a:sym typeface="Symbol" pitchFamily="18" charset="2"/>
              </a:rPr>
              <a:t>Ver plantillas “</a:t>
            </a:r>
            <a:r>
              <a:rPr lang="es-MX" altLang="es-ES" sz="1400" b="1" dirty="0" err="1" smtClean="0">
                <a:sym typeface="Symbol" pitchFamily="18" charset="2"/>
              </a:rPr>
              <a:t>ProcesoEvaluaciónDiseñoSolucionesV</a:t>
            </a:r>
            <a:r>
              <a:rPr lang="es-MX" altLang="es-ES" sz="1400" b="1" dirty="0" smtClean="0">
                <a:sym typeface="Symbol" pitchFamily="18" charset="2"/>
              </a:rPr>
              <a:t>(n).</a:t>
            </a:r>
            <a:r>
              <a:rPr lang="es-MX" altLang="es-ES" sz="1400" b="1" dirty="0" err="1" smtClean="0">
                <a:sym typeface="Symbol" pitchFamily="18" charset="2"/>
              </a:rPr>
              <a:t>pptx</a:t>
            </a:r>
            <a:r>
              <a:rPr lang="es-MX" altLang="es-ES" sz="1400" b="1" dirty="0" smtClean="0">
                <a:sym typeface="Symbol" pitchFamily="18" charset="2"/>
              </a:rPr>
              <a:t>” en caso de ser considerados proyectos </a:t>
            </a:r>
            <a:r>
              <a:rPr lang="es-MX" altLang="es-ES" sz="1400" b="1" dirty="0">
                <a:sym typeface="Symbol" pitchFamily="18" charset="2"/>
              </a:rPr>
              <a:t>pequeños  y “</a:t>
            </a:r>
            <a:r>
              <a:rPr lang="es-MX" altLang="es-ES" sz="1400" b="1" dirty="0" err="1" smtClean="0">
                <a:sym typeface="Symbol" pitchFamily="18" charset="2"/>
              </a:rPr>
              <a:t>ProcesoGeneraciónDiseñoSolucionesV</a:t>
            </a:r>
            <a:r>
              <a:rPr lang="es-MX" altLang="es-ES" sz="1400" b="1" dirty="0" smtClean="0">
                <a:sym typeface="Symbol" pitchFamily="18" charset="2"/>
              </a:rPr>
              <a:t>(n).</a:t>
            </a:r>
            <a:r>
              <a:rPr lang="es-MX" altLang="es-ES" sz="1400" b="1" dirty="0" err="1" smtClean="0">
                <a:sym typeface="Symbol" pitchFamily="18" charset="2"/>
              </a:rPr>
              <a:t>pptx</a:t>
            </a:r>
            <a:r>
              <a:rPr lang="es-MX" altLang="es-ES" sz="1400" b="1" dirty="0" smtClean="0">
                <a:sym typeface="Symbol" pitchFamily="18" charset="2"/>
              </a:rPr>
              <a:t>” para proyectos mediados y grandes</a:t>
            </a:r>
            <a:endParaRPr lang="es-MX" altLang="es-ES" sz="1400" b="1" dirty="0">
              <a:sym typeface="Symbol" pitchFamily="18" charset="2"/>
            </a:endParaRPr>
          </a:p>
          <a:p>
            <a:pPr marL="1028700" lvl="1" eaLnBrk="1" hangingPunct="1">
              <a:lnSpc>
                <a:spcPct val="105000"/>
              </a:lnSpc>
              <a:buFont typeface="Wingdings" panose="05000000000000000000" pitchFamily="2" charset="2"/>
              <a:buChar char="ü"/>
            </a:pPr>
            <a:endParaRPr lang="es-MX" altLang="es-ES" sz="1400" dirty="0" smtClean="0">
              <a:sym typeface="Symbol" pitchFamily="18" charset="2"/>
            </a:endParaRPr>
          </a:p>
          <a:p>
            <a:pPr lvl="1" algn="just" eaLnBrk="1" hangingPunct="1">
              <a:lnSpc>
                <a:spcPct val="105000"/>
              </a:lnSpc>
              <a:buClr>
                <a:srgbClr val="00B0F0"/>
              </a:buClr>
              <a:buFont typeface="Arial" panose="020B0604020202020204" pitchFamily="34" charset="0"/>
              <a:buChar char="•"/>
            </a:pPr>
            <a:r>
              <a:rPr lang="es-ES" altLang="es-ES" sz="1400" b="1" dirty="0">
                <a:sym typeface="Symbol" pitchFamily="18" charset="2"/>
              </a:rPr>
              <a:t>Documentos de Entrada:</a:t>
            </a:r>
          </a:p>
          <a:p>
            <a:pPr lvl="2" algn="just" eaLnBrk="1" hangingPunct="1">
              <a:lnSpc>
                <a:spcPct val="105000"/>
              </a:lnSpc>
              <a:buClr>
                <a:srgbClr val="00B0F0"/>
              </a:buClr>
              <a:buFont typeface="Wingdings" panose="05000000000000000000" pitchFamily="2" charset="2"/>
              <a:buChar char="ü"/>
            </a:pPr>
            <a:r>
              <a:rPr lang="es-MX" altLang="es-ES" sz="1400" dirty="0">
                <a:sym typeface="Symbol" pitchFamily="18" charset="2"/>
              </a:rPr>
              <a:t>Vo.Bo. de oficina de proyectos (gestión de la demanda</a:t>
            </a:r>
            <a:r>
              <a:rPr lang="es-MX" altLang="es-ES" sz="1400" dirty="0" smtClean="0">
                <a:sym typeface="Symbol" pitchFamily="18" charset="2"/>
              </a:rPr>
              <a:t>)</a:t>
            </a:r>
          </a:p>
          <a:p>
            <a:pPr lvl="2" algn="just" eaLnBrk="1" hangingPunct="1">
              <a:lnSpc>
                <a:spcPct val="105000"/>
              </a:lnSpc>
              <a:buClr>
                <a:srgbClr val="00B0F0"/>
              </a:buClr>
              <a:buFont typeface="Wingdings" panose="05000000000000000000" pitchFamily="2" charset="2"/>
              <a:buChar char="ü"/>
            </a:pPr>
            <a:r>
              <a:rPr lang="es-MX" altLang="es-ES" sz="1400" dirty="0">
                <a:sym typeface="Symbol" pitchFamily="18" charset="2"/>
              </a:rPr>
              <a:t>Veredicto de arquitectura sobre su participación (en caso de aplicar) </a:t>
            </a:r>
            <a:endParaRPr lang="es-ES" altLang="es-ES" sz="1400" dirty="0">
              <a:sym typeface="Symbol" pitchFamily="18" charset="2"/>
            </a:endParaRPr>
          </a:p>
          <a:p>
            <a:pPr lvl="2" algn="just" eaLnBrk="1" hangingPunct="1">
              <a:lnSpc>
                <a:spcPct val="105000"/>
              </a:lnSpc>
              <a:buClr>
                <a:srgbClr val="00B0F0"/>
              </a:buClr>
              <a:buFont typeface="Wingdings" panose="05000000000000000000" pitchFamily="2" charset="2"/>
              <a:buChar char="ü"/>
            </a:pPr>
            <a:endParaRPr lang="es-ES" altLang="es-ES" sz="1400" dirty="0">
              <a:sym typeface="Symbol" pitchFamily="18" charset="2"/>
            </a:endParaRPr>
          </a:p>
          <a:p>
            <a:pPr lvl="1" algn="just" eaLnBrk="1" hangingPunct="1">
              <a:lnSpc>
                <a:spcPct val="105000"/>
              </a:lnSpc>
              <a:buClr>
                <a:srgbClr val="00B0F0"/>
              </a:buClr>
              <a:buFont typeface="Arial" panose="020B0604020202020204" pitchFamily="34" charset="0"/>
              <a:buChar char="•"/>
            </a:pPr>
            <a:r>
              <a:rPr lang="es-ES" altLang="es-ES" sz="1400" b="1" dirty="0">
                <a:sym typeface="Symbol" pitchFamily="18" charset="2"/>
              </a:rPr>
              <a:t>Documentos de Salida:</a:t>
            </a:r>
          </a:p>
          <a:p>
            <a:pPr lvl="2" algn="just" eaLnBrk="1" hangingPunct="1">
              <a:lnSpc>
                <a:spcPct val="105000"/>
              </a:lnSpc>
              <a:buClr>
                <a:srgbClr val="00B0F0"/>
              </a:buClr>
              <a:buFont typeface="Wingdings" panose="05000000000000000000" pitchFamily="2" charset="2"/>
              <a:buChar char="ü"/>
            </a:pPr>
            <a:r>
              <a:rPr lang="es-ES" altLang="es-ES" sz="1400" dirty="0" smtClean="0">
                <a:sym typeface="Symbol" pitchFamily="18" charset="2"/>
              </a:rPr>
              <a:t>Documento de definición funcional (DF)</a:t>
            </a:r>
            <a:endParaRPr lang="es-ES" altLang="es-ES" sz="1400" dirty="0">
              <a:sym typeface="Symbol" pitchFamily="18" charset="2"/>
            </a:endParaRPr>
          </a:p>
          <a:p>
            <a:pPr lvl="2" algn="just" eaLnBrk="1" hangingPunct="1">
              <a:lnSpc>
                <a:spcPct val="105000"/>
              </a:lnSpc>
              <a:buClr>
                <a:srgbClr val="00B0F0"/>
              </a:buClr>
              <a:buFont typeface="Wingdings" panose="05000000000000000000" pitchFamily="2" charset="2"/>
              <a:buChar char="ü"/>
            </a:pPr>
            <a:endParaRPr lang="es-ES" altLang="es-ES" sz="1400" dirty="0">
              <a:sym typeface="Symbol" pitchFamily="18" charset="2"/>
            </a:endParaRPr>
          </a:p>
          <a:p>
            <a:pPr eaLnBrk="1" hangingPunct="1">
              <a:lnSpc>
                <a:spcPct val="105000"/>
              </a:lnSpc>
            </a:pPr>
            <a:endParaRPr lang="es-ES" altLang="es-ES" sz="1400" dirty="0">
              <a:sym typeface="Symbol" pitchFamily="18" charset="2"/>
            </a:endParaRPr>
          </a:p>
          <a:p>
            <a:pPr lvl="2" eaLnBrk="1" hangingPunct="1">
              <a:lnSpc>
                <a:spcPct val="105000"/>
              </a:lnSpc>
              <a:buFontTx/>
              <a:buChar char="-"/>
            </a:pPr>
            <a:endParaRPr lang="es-MX" altLang="es-ES" sz="1400" dirty="0" smtClean="0">
              <a:sym typeface="Symbol" pitchFamily="18" charset="2"/>
            </a:endParaRPr>
          </a:p>
        </p:txBody>
      </p:sp>
    </p:spTree>
    <p:extLst>
      <p:ext uri="{BB962C8B-B14F-4D97-AF65-F5344CB8AC3E}">
        <p14:creationId xmlns:p14="http://schemas.microsoft.com/office/powerpoint/2010/main" val="1037987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38624" y="4309301"/>
            <a:ext cx="9230876" cy="738664"/>
          </a:xfrm>
        </p:spPr>
        <p:txBody>
          <a:bodyPr/>
          <a:lstStyle/>
          <a:p>
            <a:r>
              <a:rPr lang="es-MX" dirty="0" smtClean="0"/>
              <a:t>Contactos</a:t>
            </a:r>
            <a:endParaRPr lang="es-ES" dirty="0"/>
          </a:p>
        </p:txBody>
      </p:sp>
      <p:sp>
        <p:nvSpPr>
          <p:cNvPr id="3" name="Marcador de texto 2"/>
          <p:cNvSpPr>
            <a:spLocks noGrp="1"/>
          </p:cNvSpPr>
          <p:nvPr>
            <p:ph type="body" sz="quarter" idx="10"/>
          </p:nvPr>
        </p:nvSpPr>
        <p:spPr/>
        <p:txBody>
          <a:bodyPr/>
          <a:lstStyle/>
          <a:p>
            <a:r>
              <a:rPr lang="es-MX" dirty="0"/>
              <a:t>4</a:t>
            </a:r>
            <a:endParaRPr lang="es-ES" dirty="0"/>
          </a:p>
        </p:txBody>
      </p:sp>
    </p:spTree>
    <p:extLst>
      <p:ext uri="{BB962C8B-B14F-4D97-AF65-F5344CB8AC3E}">
        <p14:creationId xmlns:p14="http://schemas.microsoft.com/office/powerpoint/2010/main" val="243447636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9 Marcador de número de diapositiva"/>
          <p:cNvSpPr>
            <a:spLocks noGrp="1"/>
          </p:cNvSpPr>
          <p:nvPr>
            <p:ph type="sldNum" sz="quarter" idx="4"/>
          </p:nvPr>
        </p:nvSpPr>
        <p:spPr>
          <a:prstGeom prst="rect">
            <a:avLst/>
          </a:prstGeom>
        </p:spPr>
        <p:txBody>
          <a:bodyPr/>
          <a:lstStyle/>
          <a:p>
            <a:r>
              <a:rPr lang="es-ES" dirty="0">
                <a:solidFill>
                  <a:prstClr val="black"/>
                </a:solidFill>
                <a:latin typeface="Arial" pitchFamily="34" charset="0"/>
                <a:cs typeface="Arial" pitchFamily="34" charset="0"/>
              </a:rPr>
              <a:t>2</a:t>
            </a:r>
            <a:r>
              <a:rPr lang="es-ES" dirty="0" smtClean="0">
                <a:solidFill>
                  <a:prstClr val="black"/>
                </a:solidFill>
                <a:latin typeface="Arial" pitchFamily="34" charset="0"/>
                <a:cs typeface="Arial" pitchFamily="34" charset="0"/>
              </a:rPr>
              <a:t> </a:t>
            </a:r>
            <a:r>
              <a:rPr lang="es-ES" dirty="0">
                <a:solidFill>
                  <a:prstClr val="black"/>
                </a:solidFill>
                <a:latin typeface="Arial" pitchFamily="34" charset="0"/>
                <a:cs typeface="Arial" pitchFamily="34" charset="0"/>
              </a:rPr>
              <a:t>– </a:t>
            </a:r>
            <a:r>
              <a:rPr lang="es-ES" dirty="0" smtClean="0">
                <a:solidFill>
                  <a:prstClr val="black"/>
                </a:solidFill>
                <a:latin typeface="Arial" pitchFamily="34" charset="0"/>
                <a:cs typeface="Arial" pitchFamily="34" charset="0"/>
              </a:rPr>
              <a:t>Accionistas y equipo directivo   </a:t>
            </a:r>
            <a:fld id="{ECCC30F6-4D9C-4408-AC20-10CC532909AB}" type="slidenum">
              <a:rPr lang="es-ES" smtClean="0">
                <a:latin typeface="Arial" pitchFamily="34" charset="0"/>
                <a:cs typeface="Arial" pitchFamily="34" charset="0"/>
              </a:rPr>
              <a:pPr/>
              <a:t>13</a:t>
            </a:fld>
            <a:endParaRPr lang="es-ES" dirty="0">
              <a:latin typeface="Arial" pitchFamily="34" charset="0"/>
              <a:cs typeface="Arial" pitchFamily="34" charset="0"/>
            </a:endParaRPr>
          </a:p>
        </p:txBody>
      </p:sp>
      <p:sp>
        <p:nvSpPr>
          <p:cNvPr id="3" name="Marcador de texto 2"/>
          <p:cNvSpPr>
            <a:spLocks noGrp="1"/>
          </p:cNvSpPr>
          <p:nvPr>
            <p:ph type="body" sz="quarter" idx="18"/>
          </p:nvPr>
        </p:nvSpPr>
        <p:spPr/>
        <p:txBody>
          <a:bodyPr/>
          <a:lstStyle/>
          <a:p>
            <a:r>
              <a:rPr lang="es-ES" dirty="0" smtClean="0">
                <a:latin typeface="Arial" pitchFamily="34" charset="0"/>
                <a:cs typeface="Arial" pitchFamily="34" charset="0"/>
              </a:rPr>
              <a:t>Contactos</a:t>
            </a:r>
            <a:endParaRPr lang="es-ES" dirty="0">
              <a:latin typeface="Arial" pitchFamily="34" charset="0"/>
              <a:cs typeface="Arial" pitchFamily="34" charset="0"/>
            </a:endParaRPr>
          </a:p>
        </p:txBody>
      </p:sp>
      <p:sp>
        <p:nvSpPr>
          <p:cNvPr id="19" name="Título 3"/>
          <p:cNvSpPr txBox="1">
            <a:spLocks/>
          </p:cNvSpPr>
          <p:nvPr/>
        </p:nvSpPr>
        <p:spPr>
          <a:xfrm>
            <a:off x="1905769" y="3759686"/>
            <a:ext cx="463521" cy="415498"/>
          </a:xfrm>
          <a:prstGeom prst="rect">
            <a:avLst/>
          </a:prstGeom>
          <a:noFill/>
        </p:spPr>
        <p:txBody>
          <a:bodyPr vert="horz" wrap="square" lIns="0" tIns="0" rIns="0" bIns="0" numCol="1" spcCol="431987" rtlCol="0" anchor="t" anchorCtr="0">
            <a:spAutoFit/>
          </a:bodyPr>
          <a:lstStyle>
            <a:lvl1pPr algn="l" defTabSz="914400" rtl="0" eaLnBrk="1" latinLnBrk="0" hangingPunct="1">
              <a:lnSpc>
                <a:spcPct val="90000"/>
              </a:lnSpc>
              <a:spcBef>
                <a:spcPct val="0"/>
              </a:spcBef>
              <a:buNone/>
              <a:defRPr sz="7500" kern="1100" spc="-100" baseline="0">
                <a:solidFill>
                  <a:srgbClr val="008AC9"/>
                </a:solidFill>
                <a:latin typeface="Franklin Gothic Medium" panose="020B0603020102020204" pitchFamily="34" charset="0"/>
                <a:ea typeface="+mj-ea"/>
                <a:cs typeface="+mj-cs"/>
              </a:defRPr>
            </a:lvl1pPr>
          </a:lstStyle>
          <a:p>
            <a:pPr>
              <a:lnSpc>
                <a:spcPct val="100000"/>
              </a:lnSpc>
              <a:tabLst>
                <a:tab pos="391832" algn="l"/>
              </a:tabLst>
              <a:defRPr/>
            </a:pPr>
            <a:r>
              <a:rPr lang="es-ES" sz="900" spc="-34" dirty="0">
                <a:solidFill>
                  <a:schemeClr val="bg1"/>
                </a:solidFill>
                <a:latin typeface="Arial" pitchFamily="34" charset="0"/>
                <a:cs typeface="Arial" pitchFamily="34" charset="0"/>
              </a:rPr>
              <a:t>0 R</a:t>
            </a:r>
            <a:br>
              <a:rPr lang="es-ES" sz="900" spc="-34" dirty="0">
                <a:solidFill>
                  <a:schemeClr val="bg1"/>
                </a:solidFill>
                <a:latin typeface="Arial" pitchFamily="34" charset="0"/>
                <a:cs typeface="Arial" pitchFamily="34" charset="0"/>
              </a:rPr>
            </a:br>
            <a:r>
              <a:rPr lang="es-ES" sz="900" spc="-34" dirty="0">
                <a:solidFill>
                  <a:schemeClr val="bg1"/>
                </a:solidFill>
                <a:latin typeface="Arial" pitchFamily="34" charset="0"/>
                <a:cs typeface="Arial" pitchFamily="34" charset="0"/>
              </a:rPr>
              <a:t>150 G</a:t>
            </a:r>
            <a:br>
              <a:rPr lang="es-ES" sz="900" spc="-34" dirty="0">
                <a:solidFill>
                  <a:schemeClr val="bg1"/>
                </a:solidFill>
                <a:latin typeface="Arial" pitchFamily="34" charset="0"/>
                <a:cs typeface="Arial" pitchFamily="34" charset="0"/>
              </a:rPr>
            </a:br>
            <a:r>
              <a:rPr lang="es-ES" sz="900" spc="-34" dirty="0">
                <a:solidFill>
                  <a:schemeClr val="bg1"/>
                </a:solidFill>
                <a:latin typeface="Arial" pitchFamily="34" charset="0"/>
                <a:cs typeface="Arial" pitchFamily="34" charset="0"/>
              </a:rPr>
              <a:t>200 B</a:t>
            </a:r>
          </a:p>
        </p:txBody>
      </p:sp>
      <p:sp>
        <p:nvSpPr>
          <p:cNvPr id="25" name="Rectangle 5"/>
          <p:cNvSpPr>
            <a:spLocks noChangeArrowheads="1"/>
          </p:cNvSpPr>
          <p:nvPr/>
        </p:nvSpPr>
        <p:spPr bwMode="auto">
          <a:xfrm>
            <a:off x="6303770" y="1394596"/>
            <a:ext cx="1324157"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defTabSz="896938" eaLnBrk="0" hangingPunct="0">
              <a:defRPr>
                <a:solidFill>
                  <a:schemeClr val="tx1"/>
                </a:solidFill>
                <a:latin typeface="Arial" charset="0"/>
                <a:ea typeface="ＭＳ Ｐゴシック" pitchFamily="34" charset="-128"/>
              </a:defRPr>
            </a:lvl1pPr>
            <a:lvl2pPr marL="742950" indent="-285750" defTabSz="896938" eaLnBrk="0" hangingPunct="0">
              <a:defRPr>
                <a:solidFill>
                  <a:schemeClr val="tx1"/>
                </a:solidFill>
                <a:latin typeface="Arial" charset="0"/>
                <a:ea typeface="ＭＳ Ｐゴシック" pitchFamily="34" charset="-128"/>
              </a:defRPr>
            </a:lvl2pPr>
            <a:lvl3pPr marL="1143000" indent="-228600" defTabSz="896938" eaLnBrk="0" hangingPunct="0">
              <a:defRPr>
                <a:solidFill>
                  <a:schemeClr val="tx1"/>
                </a:solidFill>
                <a:latin typeface="Arial" charset="0"/>
                <a:ea typeface="ＭＳ Ｐゴシック" pitchFamily="34" charset="-128"/>
              </a:defRPr>
            </a:lvl3pPr>
            <a:lvl4pPr marL="1600200" indent="-228600" defTabSz="896938" eaLnBrk="0" hangingPunct="0">
              <a:defRPr>
                <a:solidFill>
                  <a:schemeClr val="tx1"/>
                </a:solidFill>
                <a:latin typeface="Arial" charset="0"/>
                <a:ea typeface="ＭＳ Ｐゴシック" pitchFamily="34" charset="-128"/>
              </a:defRPr>
            </a:lvl4pPr>
            <a:lvl5pPr marL="2057400" indent="-228600" defTabSz="896938" eaLnBrk="0" hangingPunct="0">
              <a:defRPr>
                <a:solidFill>
                  <a:schemeClr val="tx1"/>
                </a:solidFill>
                <a:latin typeface="Arial" charset="0"/>
                <a:ea typeface="ＭＳ Ｐゴシック" pitchFamily="34" charset="-128"/>
              </a:defRPr>
            </a:lvl5pPr>
            <a:lvl6pPr marL="2514600" indent="-228600" defTabSz="896938"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defTabSz="896938"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defTabSz="896938"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defTabSz="896938" eaLnBrk="0" fontAlgn="base" hangingPunct="0">
              <a:spcBef>
                <a:spcPct val="0"/>
              </a:spcBef>
              <a:spcAft>
                <a:spcPct val="0"/>
              </a:spcAft>
              <a:defRPr>
                <a:solidFill>
                  <a:schemeClr val="tx1"/>
                </a:solidFill>
                <a:latin typeface="Arial" charset="0"/>
                <a:ea typeface="ＭＳ Ｐゴシック" pitchFamily="34" charset="-128"/>
              </a:defRPr>
            </a:lvl9pPr>
          </a:lstStyle>
          <a:p>
            <a:pPr algn="ctr" eaLnBrk="1" hangingPunct="1"/>
            <a:r>
              <a:rPr lang="es-ES_tradnl" altLang="es-ES" sz="1400" b="1" dirty="0">
                <a:solidFill>
                  <a:srgbClr val="FFFFFF"/>
                </a:solidFill>
              </a:rPr>
              <a:t>Reino </a:t>
            </a:r>
            <a:br>
              <a:rPr lang="es-ES_tradnl" altLang="es-ES" sz="1400" b="1" dirty="0">
                <a:solidFill>
                  <a:srgbClr val="FFFFFF"/>
                </a:solidFill>
              </a:rPr>
            </a:br>
            <a:r>
              <a:rPr lang="es-ES_tradnl" altLang="es-ES" sz="1400" b="1" dirty="0">
                <a:solidFill>
                  <a:srgbClr val="FFFFFF"/>
                </a:solidFill>
              </a:rPr>
              <a:t>Unido</a:t>
            </a:r>
          </a:p>
        </p:txBody>
      </p:sp>
      <p:sp>
        <p:nvSpPr>
          <p:cNvPr id="47" name="46 Rectángulo"/>
          <p:cNvSpPr/>
          <p:nvPr/>
        </p:nvSpPr>
        <p:spPr>
          <a:xfrm>
            <a:off x="2713913" y="1561179"/>
            <a:ext cx="7532149" cy="6761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9551" tIns="49775" rIns="99551" bIns="49775" rtlCol="0" anchor="ctr"/>
          <a:lstStyle/>
          <a:p>
            <a:pPr algn="ctr"/>
            <a:endParaRPr lang="es-ES" sz="1400"/>
          </a:p>
        </p:txBody>
      </p:sp>
      <p:sp>
        <p:nvSpPr>
          <p:cNvPr id="48" name="47 Rectángulo"/>
          <p:cNvSpPr/>
          <p:nvPr/>
        </p:nvSpPr>
        <p:spPr>
          <a:xfrm>
            <a:off x="2713913" y="2348976"/>
            <a:ext cx="7532149" cy="676164"/>
          </a:xfrm>
          <a:prstGeom prst="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lIns="99551" tIns="49775" rIns="99551" bIns="49775" rtlCol="0" anchor="ctr"/>
          <a:lstStyle/>
          <a:p>
            <a:pPr algn="ctr"/>
            <a:endParaRPr lang="es-ES" sz="1400"/>
          </a:p>
        </p:txBody>
      </p:sp>
      <p:sp>
        <p:nvSpPr>
          <p:cNvPr id="49" name="48 Rectángulo"/>
          <p:cNvSpPr/>
          <p:nvPr/>
        </p:nvSpPr>
        <p:spPr>
          <a:xfrm>
            <a:off x="2713913" y="2989337"/>
            <a:ext cx="7532149" cy="6761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9551" tIns="49775" rIns="99551" bIns="49775" rtlCol="0" anchor="ctr"/>
          <a:lstStyle/>
          <a:p>
            <a:pPr algn="ctr"/>
            <a:endParaRPr lang="es-ES" sz="1400"/>
          </a:p>
        </p:txBody>
      </p:sp>
      <p:sp>
        <p:nvSpPr>
          <p:cNvPr id="51" name="50 Rectángulo"/>
          <p:cNvSpPr/>
          <p:nvPr/>
        </p:nvSpPr>
        <p:spPr>
          <a:xfrm>
            <a:off x="2713913" y="4480616"/>
            <a:ext cx="7532149" cy="6761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9551" tIns="49775" rIns="99551" bIns="49775" rtlCol="0" anchor="ctr"/>
          <a:lstStyle/>
          <a:p>
            <a:pPr algn="ctr"/>
            <a:endParaRPr lang="es-ES" sz="1400"/>
          </a:p>
        </p:txBody>
      </p:sp>
      <p:graphicFrame>
        <p:nvGraphicFramePr>
          <p:cNvPr id="27" name="Group 5"/>
          <p:cNvGraphicFramePr>
            <a:graphicFrameLocks noGrp="1"/>
          </p:cNvGraphicFramePr>
          <p:nvPr>
            <p:extLst>
              <p:ext uri="{D42A27DB-BD31-4B8C-83A1-F6EECF244321}">
                <p14:modId xmlns:p14="http://schemas.microsoft.com/office/powerpoint/2010/main" val="4215420688"/>
              </p:ext>
            </p:extLst>
          </p:nvPr>
        </p:nvGraphicFramePr>
        <p:xfrm>
          <a:off x="1491891" y="1945221"/>
          <a:ext cx="7740860" cy="2556895"/>
        </p:xfrm>
        <a:graphic>
          <a:graphicData uri="http://schemas.openxmlformats.org/drawingml/2006/table">
            <a:tbl>
              <a:tblPr firstRow="1" bandRow="1">
                <a:tableStyleId>{3B4B98B0-60AC-42C2-AFA5-B58CD77FA1E5}</a:tableStyleId>
              </a:tblPr>
              <a:tblGrid>
                <a:gridCol w="2470958"/>
                <a:gridCol w="5269902"/>
              </a:tblGrid>
              <a:tr h="403225">
                <a:tc gridSpan="2">
                  <a:txBody>
                    <a:bodyPr/>
                    <a:lstStyle/>
                    <a:p>
                      <a:pPr algn="ctr"/>
                      <a:r>
                        <a:rPr lang="es-MX" sz="1400" dirty="0" smtClean="0">
                          <a:latin typeface="Arial" panose="020B0604020202020204" pitchFamily="34" charset="0"/>
                          <a:cs typeface="Arial" panose="020B0604020202020204" pitchFamily="34" charset="0"/>
                        </a:rPr>
                        <a:t>CONTACTOS</a:t>
                      </a:r>
                      <a:endParaRPr lang="es-ES" sz="1300" dirty="0">
                        <a:latin typeface="Arial" panose="020B0604020202020204" pitchFamily="34" charset="0"/>
                        <a:cs typeface="Arial" panose="020B0604020202020204" pitchFamily="34" charset="0"/>
                      </a:endParaRPr>
                    </a:p>
                  </a:txBody>
                  <a:tcPr marL="90000" marR="90000" marT="46800" marB="46800" horzOverflow="overflow"/>
                </a:tc>
                <a:tc hMerge="1">
                  <a:txBody>
                    <a:bodyPr/>
                    <a:lstStyle/>
                    <a:p>
                      <a:endParaRPr lang="es-MX"/>
                    </a:p>
                  </a:txBody>
                  <a:tcPr/>
                </a:tc>
              </a:tr>
              <a:tr h="463550">
                <a:tc>
                  <a:txBody>
                    <a:bodyPr/>
                    <a:lstStyle/>
                    <a:p>
                      <a:pPr marL="0" marR="0" lvl="0" indent="0" algn="ctr" defTabSz="914400" rtl="0" eaLnBrk="1" fontAlgn="base" latinLnBrk="0" hangingPunct="1">
                        <a:lnSpc>
                          <a:spcPct val="100000"/>
                        </a:lnSpc>
                        <a:spcBef>
                          <a:spcPct val="0"/>
                        </a:spcBef>
                        <a:spcAft>
                          <a:spcPct val="0"/>
                        </a:spcAft>
                        <a:buClr>
                          <a:schemeClr val="bg1"/>
                        </a:buClr>
                        <a:buSzPct val="25000"/>
                        <a:buFont typeface="Times" pitchFamily="18" charset="0"/>
                        <a:buNone/>
                        <a:tabLst/>
                      </a:pPr>
                      <a:r>
                        <a:rPr kumimoji="0" lang="es-MX" sz="1300" b="1" u="none" strike="noStrike" cap="none" normalizeH="0" baseline="0" dirty="0" smtClean="0">
                          <a:ln>
                            <a:noFill/>
                          </a:ln>
                          <a:effectLst/>
                          <a:latin typeface="Arial" panose="020B0604020202020204" pitchFamily="34" charset="0"/>
                          <a:cs typeface="Arial" panose="020B0604020202020204" pitchFamily="34" charset="0"/>
                        </a:rPr>
                        <a:t>Equipo</a:t>
                      </a:r>
                      <a:endParaRPr kumimoji="0" lang="es-ES" sz="1300" b="1" u="none" strike="noStrike" cap="none" normalizeH="0" baseline="0" dirty="0" smtClean="0">
                        <a:ln>
                          <a:noFill/>
                        </a:ln>
                        <a:effectLst/>
                        <a:latin typeface="Arial" panose="020B0604020202020204" pitchFamily="34" charset="0"/>
                        <a:cs typeface="Arial" panose="020B0604020202020204" pitchFamily="34" charset="0"/>
                      </a:endParaRPr>
                    </a:p>
                    <a:p>
                      <a:pPr marL="0" marR="0" lvl="0" indent="0" algn="ctr" defTabSz="914400" rtl="0" eaLnBrk="1" fontAlgn="base" latinLnBrk="0" hangingPunct="1">
                        <a:lnSpc>
                          <a:spcPct val="100000"/>
                        </a:lnSpc>
                        <a:spcBef>
                          <a:spcPct val="0"/>
                        </a:spcBef>
                        <a:spcAft>
                          <a:spcPct val="0"/>
                        </a:spcAft>
                        <a:buClr>
                          <a:schemeClr val="bg1"/>
                        </a:buClr>
                        <a:buSzPct val="25000"/>
                        <a:buFont typeface="Times" pitchFamily="18" charset="0"/>
                        <a:buNone/>
                        <a:tabLst/>
                      </a:pPr>
                      <a:endParaRPr kumimoji="0" lang="es-ES" sz="1300" b="1" i="0" u="none" strike="noStrike" cap="none" normalizeH="0" baseline="0" dirty="0" smtClean="0">
                        <a:ln>
                          <a:noFill/>
                        </a:ln>
                        <a:solidFill>
                          <a:schemeClr val="bg1"/>
                        </a:solidFill>
                        <a:effectLst/>
                        <a:latin typeface="Arial" pitchFamily="34" charset="0"/>
                        <a:ea typeface="ＭＳ Ｐゴシック"/>
                        <a:cs typeface="Arial" panose="020B0604020202020204" pitchFamily="34" charset="0"/>
                      </a:endParaRPr>
                    </a:p>
                  </a:txBody>
                  <a:tcPr marL="90000" marR="90000" marT="46800" marB="46800" horzOverflow="overflow"/>
                </a:tc>
                <a:tc>
                  <a:txBody>
                    <a:bodyPr/>
                    <a:lstStyle/>
                    <a:p>
                      <a:pPr marL="0" marR="0" lvl="0" indent="0" algn="ctr" defTabSz="914400" rtl="0" eaLnBrk="1" fontAlgn="base" latinLnBrk="0" hangingPunct="1">
                        <a:lnSpc>
                          <a:spcPct val="100000"/>
                        </a:lnSpc>
                        <a:spcBef>
                          <a:spcPct val="0"/>
                        </a:spcBef>
                        <a:spcAft>
                          <a:spcPct val="0"/>
                        </a:spcAft>
                        <a:buClr>
                          <a:schemeClr val="bg1"/>
                        </a:buClr>
                        <a:buSzPct val="25000"/>
                        <a:buFont typeface="Times" pitchFamily="18" charset="0"/>
                        <a:buNone/>
                        <a:tabLst/>
                      </a:pPr>
                      <a:r>
                        <a:rPr kumimoji="0" lang="es-MX" sz="1300" b="1" i="0" u="none" strike="noStrike" cap="none" normalizeH="0" baseline="0" dirty="0" smtClean="0">
                          <a:ln>
                            <a:noFill/>
                          </a:ln>
                          <a:solidFill>
                            <a:schemeClr val="tx1"/>
                          </a:solidFill>
                          <a:effectLst/>
                          <a:latin typeface="Arial" pitchFamily="34" charset="0"/>
                          <a:ea typeface="ＭＳ Ｐゴシック"/>
                          <a:cs typeface="Arial" panose="020B0604020202020204" pitchFamily="34" charset="0"/>
                        </a:rPr>
                        <a:t>Responsables</a:t>
                      </a:r>
                      <a:endParaRPr kumimoji="0" lang="es-ES" sz="1300" b="1" i="0" u="none" strike="noStrike" cap="none" normalizeH="0" baseline="0" dirty="0" smtClean="0">
                        <a:ln>
                          <a:noFill/>
                        </a:ln>
                        <a:solidFill>
                          <a:schemeClr val="tx1"/>
                        </a:solidFill>
                        <a:effectLst/>
                        <a:latin typeface="Arial" pitchFamily="34" charset="0"/>
                        <a:ea typeface="ＭＳ Ｐゴシック"/>
                        <a:cs typeface="Arial" panose="020B0604020202020204" pitchFamily="34" charset="0"/>
                      </a:endParaRPr>
                    </a:p>
                  </a:txBody>
                  <a:tcPr marL="90000" marR="90000" marT="46800" marB="46800" horzOverflow="overflow"/>
                </a:tc>
              </a:tr>
              <a:tr h="433388">
                <a:tc>
                  <a:txBody>
                    <a:bodyPr/>
                    <a:lstStyle/>
                    <a:p>
                      <a:pPr marL="0" marR="0" lvl="0" indent="0" algn="l" defTabSz="914400" rtl="0" eaLnBrk="1" fontAlgn="base" latinLnBrk="0" hangingPunct="1">
                        <a:lnSpc>
                          <a:spcPct val="100000"/>
                        </a:lnSpc>
                        <a:spcBef>
                          <a:spcPct val="20000"/>
                        </a:spcBef>
                        <a:spcAft>
                          <a:spcPct val="0"/>
                        </a:spcAft>
                        <a:buClr>
                          <a:schemeClr val="bg1"/>
                        </a:buClr>
                        <a:buSzPct val="25000"/>
                        <a:buFont typeface="Times" pitchFamily="18" charset="0"/>
                        <a:buNone/>
                        <a:tabLst/>
                      </a:pPr>
                      <a:r>
                        <a:rPr kumimoji="0" lang="es-ES" sz="1200" b="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CISO</a:t>
                      </a:r>
                      <a:endParaRPr kumimoji="0" lang="es-ES" sz="1200" b="0" i="0" u="none" strike="noStrike" cap="none" normalizeH="0" baseline="0" dirty="0" smtClean="0">
                        <a:ln>
                          <a:noFill/>
                        </a:ln>
                        <a:solidFill>
                          <a:schemeClr val="tx1"/>
                        </a:solidFill>
                        <a:effectLst/>
                        <a:latin typeface="Arial" pitchFamily="34" charset="0"/>
                        <a:ea typeface="ＭＳ Ｐゴシック"/>
                        <a:cs typeface="Arial" panose="020B0604020202020204" pitchFamily="34" charset="0"/>
                      </a:endParaRPr>
                    </a:p>
                  </a:txBody>
                  <a:tcPr marL="90000" marR="900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
                          <a:schemeClr val="bg1"/>
                        </a:buClr>
                        <a:buSzPct val="25000"/>
                        <a:buFont typeface="Times" pitchFamily="18" charset="0"/>
                        <a:buNone/>
                        <a:tabLst/>
                        <a:defRPr/>
                      </a:pPr>
                      <a:r>
                        <a:rPr kumimoji="0" lang="fr-FR" sz="1200" b="0" i="0" u="none" strike="noStrike" cap="none" normalizeH="0" baseline="0" dirty="0" smtClean="0">
                          <a:ln>
                            <a:noFill/>
                          </a:ln>
                          <a:solidFill>
                            <a:schemeClr val="tx1"/>
                          </a:solidFill>
                          <a:effectLst/>
                          <a:latin typeface="Arial" pitchFamily="34" charset="0"/>
                          <a:ea typeface="ＭＳ Ｐゴシック"/>
                          <a:cs typeface="Arial" panose="020B0604020202020204" pitchFamily="34" charset="0"/>
                        </a:rPr>
                        <a:t>Jose Manuel Val Sanchez (</a:t>
                      </a:r>
                      <a:r>
                        <a:rPr kumimoji="0" lang="fr-FR" sz="1200" b="0" i="0" u="none" strike="noStrike" cap="none" normalizeH="0" baseline="0" dirty="0" smtClean="0">
                          <a:ln>
                            <a:noFill/>
                          </a:ln>
                          <a:solidFill>
                            <a:schemeClr val="tx1"/>
                          </a:solidFill>
                          <a:effectLst/>
                          <a:latin typeface="Arial" pitchFamily="34" charset="0"/>
                          <a:ea typeface="ＭＳ Ｐゴシック"/>
                          <a:cs typeface="Arial" panose="020B0604020202020204" pitchFamily="34" charset="0"/>
                          <a:hlinkClick r:id="rId2"/>
                        </a:rPr>
                        <a:t>VALJ@bancosabadell.mx</a:t>
                      </a:r>
                      <a:r>
                        <a:rPr kumimoji="0" lang="fr-FR" sz="1200" b="0" i="0" u="none" strike="noStrike" cap="none" normalizeH="0" baseline="0" dirty="0" smtClean="0">
                          <a:ln>
                            <a:noFill/>
                          </a:ln>
                          <a:solidFill>
                            <a:schemeClr val="tx1"/>
                          </a:solidFill>
                          <a:effectLst/>
                          <a:latin typeface="Arial" pitchFamily="34" charset="0"/>
                          <a:ea typeface="ＭＳ Ｐゴシック"/>
                          <a:cs typeface="Arial" panose="020B0604020202020204" pitchFamily="34" charset="0"/>
                        </a:rPr>
                        <a:t>), </a:t>
                      </a:r>
                      <a:r>
                        <a:rPr lang="es-ES" altLang="es-ES" sz="1200" b="0" dirty="0" smtClean="0">
                          <a:solidFill>
                            <a:schemeClr val="tx1"/>
                          </a:solidFill>
                          <a:latin typeface="Arial" panose="020B0604020202020204" pitchFamily="34" charset="0"/>
                          <a:cs typeface="Arial" panose="020B0604020202020204" pitchFamily="34" charset="0"/>
                        </a:rPr>
                        <a:t>Juan Carlos Lopez ( </a:t>
                      </a:r>
                      <a:r>
                        <a:rPr lang="es-ES" altLang="es-ES" sz="1200" b="0" dirty="0" smtClean="0">
                          <a:solidFill>
                            <a:schemeClr val="tx1"/>
                          </a:solidFill>
                          <a:latin typeface="Arial" panose="020B0604020202020204" pitchFamily="34" charset="0"/>
                          <a:cs typeface="Arial" panose="020B0604020202020204" pitchFamily="34" charset="0"/>
                          <a:hlinkClick r:id="rId3"/>
                        </a:rPr>
                        <a:t>segsdlcMX@bancosabadell.mx</a:t>
                      </a:r>
                      <a:r>
                        <a:rPr lang="es-ES" altLang="es-ES" sz="1200" b="0" dirty="0" smtClean="0">
                          <a:solidFill>
                            <a:schemeClr val="tx1"/>
                          </a:solidFill>
                          <a:latin typeface="Arial" panose="020B0604020202020204" pitchFamily="34" charset="0"/>
                          <a:cs typeface="Arial" panose="020B0604020202020204" pitchFamily="34" charset="0"/>
                        </a:rPr>
                        <a:t>)</a:t>
                      </a:r>
                      <a:endParaRPr lang="es-ES_tradnl" altLang="es-ES" sz="1200" b="0" dirty="0" smtClean="0">
                        <a:solidFill>
                          <a:schemeClr val="tx1"/>
                        </a:solidFill>
                        <a:latin typeface="Arial" panose="020B0604020202020204" pitchFamily="34" charset="0"/>
                        <a:cs typeface="Arial" panose="020B0604020202020204" pitchFamily="34" charset="0"/>
                      </a:endParaRPr>
                    </a:p>
                  </a:txBody>
                  <a:tcPr marL="90000" marR="90000" marT="46800" marB="46800" horzOverflow="overflow"/>
                </a:tc>
              </a:tr>
              <a:tr h="285750">
                <a:tc>
                  <a:txBody>
                    <a:bodyPr/>
                    <a:lstStyle/>
                    <a:p>
                      <a:pPr marL="0" marR="0" lvl="0" indent="0" algn="l" defTabSz="914400" rtl="0" eaLnBrk="1" fontAlgn="base" latinLnBrk="0" hangingPunct="1">
                        <a:lnSpc>
                          <a:spcPct val="100000"/>
                        </a:lnSpc>
                        <a:spcBef>
                          <a:spcPct val="20000"/>
                        </a:spcBef>
                        <a:spcAft>
                          <a:spcPct val="0"/>
                        </a:spcAft>
                        <a:buClr>
                          <a:schemeClr val="bg1"/>
                        </a:buClr>
                        <a:buSzPct val="25000"/>
                        <a:buFont typeface="Times" pitchFamily="18" charset="0"/>
                        <a:buNone/>
                        <a:tabLst/>
                      </a:pPr>
                      <a:r>
                        <a:rPr kumimoji="0" lang="es-MX" sz="1200" b="0" i="0" u="none" strike="noStrike" cap="none" normalizeH="0" baseline="0" dirty="0" smtClean="0">
                          <a:ln>
                            <a:noFill/>
                          </a:ln>
                          <a:solidFill>
                            <a:schemeClr val="tx1"/>
                          </a:solidFill>
                          <a:effectLst/>
                          <a:latin typeface="Arial" pitchFamily="34" charset="0"/>
                          <a:ea typeface="+mn-ea"/>
                          <a:cs typeface="Arial" panose="020B0604020202020204" pitchFamily="34" charset="0"/>
                        </a:rPr>
                        <a:t>Gestión de la demanda</a:t>
                      </a:r>
                      <a:endParaRPr kumimoji="0" lang="es-ES" sz="1200" b="0" i="0" u="none" strike="noStrike" cap="none" normalizeH="0" baseline="0" dirty="0" smtClean="0">
                        <a:ln>
                          <a:noFill/>
                        </a:ln>
                        <a:solidFill>
                          <a:schemeClr val="tx1"/>
                        </a:solidFill>
                        <a:effectLst/>
                        <a:latin typeface="Arial" pitchFamily="34" charset="0"/>
                        <a:ea typeface="ＭＳ Ｐゴシック"/>
                        <a:cs typeface="Arial" panose="020B0604020202020204" pitchFamily="34" charset="0"/>
                      </a:endParaRPr>
                    </a:p>
                  </a:txBody>
                  <a:tcPr marL="90000" marR="90000" marT="46800" marB="46800" horzOverflow="overflow"/>
                </a:tc>
                <a:tc>
                  <a:txBody>
                    <a:bodyPr/>
                    <a:lstStyle/>
                    <a:p>
                      <a:pPr eaLnBrk="1" hangingPunct="1"/>
                      <a:r>
                        <a:rPr lang="es-ES" altLang="es-ES" sz="1200" b="0" dirty="0" smtClean="0">
                          <a:solidFill>
                            <a:schemeClr val="tx1"/>
                          </a:solidFill>
                          <a:latin typeface="Arial" panose="020B0604020202020204" pitchFamily="34" charset="0"/>
                          <a:cs typeface="Arial" panose="020B0604020202020204" pitchFamily="34" charset="0"/>
                        </a:rPr>
                        <a:t>Josué Esteban Tamayo Figueroa (</a:t>
                      </a:r>
                      <a:r>
                        <a:rPr lang="es-ES" altLang="es-ES" sz="1200" b="0" dirty="0" smtClean="0">
                          <a:solidFill>
                            <a:schemeClr val="tx1"/>
                          </a:solidFill>
                          <a:latin typeface="Arial" panose="020B0604020202020204" pitchFamily="34" charset="0"/>
                          <a:cs typeface="Arial" panose="020B0604020202020204" pitchFamily="34" charset="0"/>
                          <a:hlinkClick r:id="rId4"/>
                        </a:rPr>
                        <a:t>TAMAYOJO@bancosabadell.mx</a:t>
                      </a:r>
                      <a:r>
                        <a:rPr lang="es-ES" altLang="es-ES" sz="1200" b="0" baseline="0" dirty="0" smtClean="0">
                          <a:solidFill>
                            <a:schemeClr val="tx1"/>
                          </a:solidFill>
                          <a:latin typeface="Arial" panose="020B0604020202020204" pitchFamily="34" charset="0"/>
                          <a:cs typeface="Arial" panose="020B0604020202020204" pitchFamily="34" charset="0"/>
                        </a:rPr>
                        <a:t>), Patricia Moreno Valdés (</a:t>
                      </a:r>
                      <a:r>
                        <a:rPr lang="es-ES" altLang="es-ES" sz="1200" b="0" baseline="0" dirty="0" smtClean="0">
                          <a:solidFill>
                            <a:schemeClr val="tx1"/>
                          </a:solidFill>
                          <a:latin typeface="Arial" panose="020B0604020202020204" pitchFamily="34" charset="0"/>
                          <a:cs typeface="Arial" panose="020B0604020202020204" pitchFamily="34" charset="0"/>
                          <a:hlinkClick r:id="rId5"/>
                        </a:rPr>
                        <a:t>MORENOPA@bancosabadell.mx</a:t>
                      </a:r>
                      <a:r>
                        <a:rPr lang="es-ES" altLang="es-ES" sz="1200" b="0" baseline="0" dirty="0" smtClean="0">
                          <a:solidFill>
                            <a:schemeClr val="tx1"/>
                          </a:solidFill>
                          <a:latin typeface="Arial" panose="020B0604020202020204" pitchFamily="34" charset="0"/>
                          <a:cs typeface="Arial" panose="020B0604020202020204" pitchFamily="34" charset="0"/>
                        </a:rPr>
                        <a:t>)</a:t>
                      </a:r>
                      <a:endParaRPr lang="es-ES_tradnl" altLang="es-ES" sz="1200" b="0" dirty="0">
                        <a:solidFill>
                          <a:schemeClr val="tx1"/>
                        </a:solidFill>
                        <a:latin typeface="Arial" panose="020B0604020202020204" pitchFamily="34" charset="0"/>
                        <a:cs typeface="Arial" panose="020B0604020202020204" pitchFamily="34" charset="0"/>
                      </a:endParaRPr>
                    </a:p>
                  </a:txBody>
                  <a:tcPr marL="90000" marR="90000" marT="46800" marB="46800" horzOverflow="overflow"/>
                </a:tc>
              </a:tr>
              <a:tr h="285750">
                <a:tc>
                  <a:txBody>
                    <a:bodyPr/>
                    <a:lstStyle/>
                    <a:p>
                      <a:pPr marL="0" marR="0" lvl="0" indent="0" algn="l" defTabSz="914400" rtl="0" eaLnBrk="1" fontAlgn="base" latinLnBrk="0" hangingPunct="1">
                        <a:lnSpc>
                          <a:spcPct val="100000"/>
                        </a:lnSpc>
                        <a:spcBef>
                          <a:spcPct val="20000"/>
                        </a:spcBef>
                        <a:spcAft>
                          <a:spcPct val="0"/>
                        </a:spcAft>
                        <a:buClr>
                          <a:schemeClr val="bg1"/>
                        </a:buClr>
                        <a:buSzPct val="25000"/>
                        <a:buFont typeface="Times" pitchFamily="18" charset="0"/>
                        <a:buNone/>
                        <a:tabLst/>
                        <a:defRPr/>
                      </a:pPr>
                      <a:r>
                        <a:rPr kumimoji="0" lang="es-MX" sz="1200" b="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Arquitectura</a:t>
                      </a:r>
                      <a:endParaRPr kumimoji="0" lang="es-ES" sz="1200" b="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a:txBody>
                  <a:tcPr marL="90000" marR="90000" marT="46800" marB="46800" horzOverflow="overflow"/>
                </a:tc>
                <a:tc>
                  <a:txBody>
                    <a:bodyPr/>
                    <a:lstStyle/>
                    <a:p>
                      <a:pPr eaLnBrk="1" hangingPunct="1"/>
                      <a:r>
                        <a:rPr lang="es-ES" altLang="es-ES" sz="1200" b="0" dirty="0" smtClean="0">
                          <a:solidFill>
                            <a:schemeClr val="tx1"/>
                          </a:solidFill>
                          <a:latin typeface="Arial" panose="020B0604020202020204" pitchFamily="34" charset="0"/>
                          <a:cs typeface="Arial" panose="020B0604020202020204" pitchFamily="34" charset="0"/>
                        </a:rPr>
                        <a:t>Gustavo Adolfo Rodríguez Cabo Hernández (</a:t>
                      </a:r>
                      <a:r>
                        <a:rPr lang="es-ES" altLang="es-ES" sz="1200" b="0" dirty="0" smtClean="0">
                          <a:solidFill>
                            <a:schemeClr val="tx1"/>
                          </a:solidFill>
                          <a:latin typeface="Arial" panose="020B0604020202020204" pitchFamily="34" charset="0"/>
                          <a:cs typeface="Arial" panose="020B0604020202020204" pitchFamily="34" charset="0"/>
                          <a:hlinkClick r:id="rId6"/>
                        </a:rPr>
                        <a:t>ArquitectoSoluciones_01@bancosabadell.mx</a:t>
                      </a:r>
                      <a:r>
                        <a:rPr lang="es-ES" altLang="es-ES" sz="1200" b="0" dirty="0" smtClean="0">
                          <a:solidFill>
                            <a:schemeClr val="tx1"/>
                          </a:solidFill>
                          <a:latin typeface="Arial" panose="020B0604020202020204" pitchFamily="34" charset="0"/>
                          <a:cs typeface="Arial" panose="020B0604020202020204" pitchFamily="34" charset="0"/>
                        </a:rPr>
                        <a:t>)</a:t>
                      </a:r>
                      <a:endParaRPr lang="es-ES_tradnl" altLang="es-ES" sz="1200" b="0" i="1" dirty="0">
                        <a:solidFill>
                          <a:schemeClr val="tx1"/>
                        </a:solidFill>
                        <a:latin typeface="Arial" panose="020B0604020202020204" pitchFamily="34" charset="0"/>
                        <a:cs typeface="Arial" panose="020B0604020202020204" pitchFamily="34" charset="0"/>
                      </a:endParaRPr>
                    </a:p>
                  </a:txBody>
                  <a:tcPr marL="90000" marR="90000" marT="46800" marB="46800" horzOverflow="overflow"/>
                </a:tc>
              </a:tr>
              <a:tr h="285750">
                <a:tc>
                  <a:txBody>
                    <a:bodyPr/>
                    <a:lstStyle/>
                    <a:p>
                      <a:pPr marL="0" marR="0" lvl="0" indent="0" algn="l" defTabSz="914400" rtl="0" eaLnBrk="1" fontAlgn="base" latinLnBrk="0" hangingPunct="1">
                        <a:lnSpc>
                          <a:spcPct val="100000"/>
                        </a:lnSpc>
                        <a:spcBef>
                          <a:spcPct val="20000"/>
                        </a:spcBef>
                        <a:spcAft>
                          <a:spcPct val="0"/>
                        </a:spcAft>
                        <a:buClr>
                          <a:schemeClr val="bg1"/>
                        </a:buClr>
                        <a:buSzPct val="25000"/>
                        <a:buFont typeface="Times" pitchFamily="18" charset="0"/>
                        <a:buNone/>
                        <a:tabLst/>
                      </a:pPr>
                      <a:r>
                        <a:rPr kumimoji="0" lang="es-MX" sz="1200" b="1" i="0" u="none" strike="noStrike" cap="none" normalizeH="0" baseline="0" dirty="0" smtClean="0">
                          <a:ln>
                            <a:noFill/>
                          </a:ln>
                          <a:solidFill>
                            <a:srgbClr val="FF0000"/>
                          </a:solidFill>
                          <a:effectLst/>
                          <a:latin typeface="Arial" pitchFamily="34" charset="0"/>
                          <a:ea typeface="ＭＳ Ｐゴシック"/>
                          <a:cs typeface="Arial" panose="020B0604020202020204" pitchFamily="34" charset="0"/>
                        </a:rPr>
                        <a:t>Gobierno de Servicios</a:t>
                      </a:r>
                      <a:endParaRPr kumimoji="0" lang="es-ES" sz="1200" b="1" i="0" u="none" strike="noStrike" cap="none" normalizeH="0" baseline="0" dirty="0" smtClean="0">
                        <a:ln>
                          <a:noFill/>
                        </a:ln>
                        <a:solidFill>
                          <a:srgbClr val="FF0000"/>
                        </a:solidFill>
                        <a:effectLst/>
                        <a:latin typeface="Arial" pitchFamily="34" charset="0"/>
                        <a:ea typeface="ＭＳ Ｐゴシック"/>
                        <a:cs typeface="Arial" panose="020B0604020202020204" pitchFamily="34" charset="0"/>
                      </a:endParaRPr>
                    </a:p>
                  </a:txBody>
                  <a:tcPr marL="90000" marR="900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
                          <a:schemeClr val="bg1"/>
                        </a:buClr>
                        <a:buSzPct val="25000"/>
                        <a:buFont typeface="Times" pitchFamily="18" charset="0"/>
                        <a:buNone/>
                        <a:tabLst/>
                      </a:pPr>
                      <a:r>
                        <a:rPr kumimoji="0" lang="en-GB" sz="1200" b="1" i="0" u="none" strike="noStrike" cap="none" normalizeH="0" baseline="0" dirty="0" smtClean="0">
                          <a:ln>
                            <a:noFill/>
                          </a:ln>
                          <a:solidFill>
                            <a:srgbClr val="FF0000"/>
                          </a:solidFill>
                          <a:effectLst/>
                          <a:latin typeface="Arial" pitchFamily="34" charset="0"/>
                          <a:ea typeface="ＭＳ Ｐゴシック"/>
                          <a:cs typeface="Arial" panose="020B0604020202020204" pitchFamily="34" charset="0"/>
                        </a:rPr>
                        <a:t>TBD</a:t>
                      </a:r>
                    </a:p>
                  </a:txBody>
                  <a:tcPr marL="90000" marR="90000" marT="46800" marB="46800" horzOverflow="overflow"/>
                </a:tc>
              </a:tr>
            </a:tbl>
          </a:graphicData>
        </a:graphic>
      </p:graphicFrame>
      <p:sp>
        <p:nvSpPr>
          <p:cNvPr id="30" name="Rectangle 8"/>
          <p:cNvSpPr>
            <a:spLocks noChangeArrowheads="1"/>
          </p:cNvSpPr>
          <p:nvPr/>
        </p:nvSpPr>
        <p:spPr bwMode="auto">
          <a:xfrm>
            <a:off x="483779" y="6949777"/>
            <a:ext cx="6050124" cy="2978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903288" eaLnBrk="0" hangingPunct="0">
              <a:defRPr>
                <a:solidFill>
                  <a:schemeClr val="tx1"/>
                </a:solidFill>
                <a:latin typeface="Arial" charset="0"/>
                <a:ea typeface="ＭＳ Ｐゴシック" pitchFamily="34" charset="-128"/>
              </a:defRPr>
            </a:lvl1pPr>
            <a:lvl2pPr marL="742950" indent="-285750" defTabSz="903288" eaLnBrk="0" hangingPunct="0">
              <a:defRPr>
                <a:solidFill>
                  <a:schemeClr val="tx1"/>
                </a:solidFill>
                <a:latin typeface="Arial" charset="0"/>
                <a:ea typeface="ＭＳ Ｐゴシック" pitchFamily="34" charset="-128"/>
              </a:defRPr>
            </a:lvl2pPr>
            <a:lvl3pPr marL="1143000" indent="-228600" defTabSz="903288" eaLnBrk="0" hangingPunct="0">
              <a:defRPr>
                <a:solidFill>
                  <a:schemeClr val="tx1"/>
                </a:solidFill>
                <a:latin typeface="Arial" charset="0"/>
                <a:ea typeface="ＭＳ Ｐゴシック" pitchFamily="34" charset="-128"/>
              </a:defRPr>
            </a:lvl3pPr>
            <a:lvl4pPr marL="1600200" indent="-228600" defTabSz="903288" eaLnBrk="0" hangingPunct="0">
              <a:defRPr>
                <a:solidFill>
                  <a:schemeClr val="tx1"/>
                </a:solidFill>
                <a:latin typeface="Arial" charset="0"/>
                <a:ea typeface="ＭＳ Ｐゴシック" pitchFamily="34" charset="-128"/>
              </a:defRPr>
            </a:lvl4pPr>
            <a:lvl5pPr marL="2057400" indent="-228600" defTabSz="903288" eaLnBrk="0" hangingPunct="0">
              <a:defRPr>
                <a:solidFill>
                  <a:schemeClr val="tx1"/>
                </a:solidFill>
                <a:latin typeface="Arial" charset="0"/>
                <a:ea typeface="ＭＳ Ｐゴシック" pitchFamily="34" charset="-128"/>
              </a:defRPr>
            </a:lvl5pPr>
            <a:lvl6pPr marL="2514600" indent="-228600" defTabSz="903288"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defTabSz="903288"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defTabSz="903288"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defTabSz="903288"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lnSpc>
                <a:spcPct val="105000"/>
              </a:lnSpc>
            </a:pPr>
            <a:r>
              <a:rPr lang="es-ES" altLang="es-ES" sz="1400" dirty="0" smtClean="0">
                <a:solidFill>
                  <a:srgbClr val="FF0000"/>
                </a:solidFill>
                <a:sym typeface="Symbol" pitchFamily="18" charset="2"/>
              </a:rPr>
              <a:t>* Por definirse</a:t>
            </a:r>
            <a:endParaRPr lang="es-ES" altLang="es-ES" sz="1400" dirty="0">
              <a:solidFill>
                <a:srgbClr val="FF0000"/>
              </a:solidFill>
              <a:sym typeface="Symbol" pitchFamily="18" charset="2"/>
            </a:endParaRPr>
          </a:p>
        </p:txBody>
      </p:sp>
    </p:spTree>
    <p:extLst>
      <p:ext uri="{BB962C8B-B14F-4D97-AF65-F5344CB8AC3E}">
        <p14:creationId xmlns:p14="http://schemas.microsoft.com/office/powerpoint/2010/main" val="398348005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5" descr="BSabadell_POS_COLOR_RGB_print.ai"/>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7024" y="2817877"/>
            <a:ext cx="3984371" cy="887349"/>
          </a:xfrm>
          <a:prstGeom prst="rect">
            <a:avLst/>
          </a:prstGeom>
        </p:spPr>
      </p:pic>
      <p:sp>
        <p:nvSpPr>
          <p:cNvPr id="2" name="Marcador de texto 1"/>
          <p:cNvSpPr>
            <a:spLocks noGrp="1"/>
          </p:cNvSpPr>
          <p:nvPr>
            <p:ph type="body" sz="quarter" idx="10"/>
          </p:nvPr>
        </p:nvSpPr>
        <p:spPr/>
        <p:txBody>
          <a:bodyPr/>
          <a:lstStyle/>
          <a:p>
            <a:r>
              <a:rPr lang="es-ES" kern="1100" spc="-50" dirty="0">
                <a:solidFill>
                  <a:sysClr val="windowText" lastClr="000000"/>
                </a:solidFill>
              </a:rPr>
              <a:t>Estar donde estés</a:t>
            </a:r>
          </a:p>
          <a:p>
            <a:endParaRPr lang="es-ES" dirty="0"/>
          </a:p>
        </p:txBody>
      </p:sp>
    </p:spTree>
    <p:extLst>
      <p:ext uri="{BB962C8B-B14F-4D97-AF65-F5344CB8AC3E}">
        <p14:creationId xmlns:p14="http://schemas.microsoft.com/office/powerpoint/2010/main" val="292147863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Imagen 25" descr="BSabadell_POS_COLOR_RGB_print.ai"/>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097010" y="603250"/>
            <a:ext cx="872490" cy="194311"/>
          </a:xfrm>
          <a:prstGeom prst="rect">
            <a:avLst/>
          </a:prstGeom>
        </p:spPr>
      </p:pic>
      <p:sp>
        <p:nvSpPr>
          <p:cNvPr id="33" name="Marcador de texto 32"/>
          <p:cNvSpPr>
            <a:spLocks noGrp="1"/>
          </p:cNvSpPr>
          <p:nvPr>
            <p:ph type="body" sz="quarter" idx="14"/>
          </p:nvPr>
        </p:nvSpPr>
        <p:spPr/>
        <p:txBody>
          <a:bodyPr/>
          <a:lstStyle/>
          <a:p>
            <a:r>
              <a:rPr lang="es-ES" dirty="0" smtClean="0"/>
              <a:t>1</a:t>
            </a:r>
            <a:endParaRPr lang="es-ES" dirty="0"/>
          </a:p>
        </p:txBody>
      </p:sp>
      <p:sp>
        <p:nvSpPr>
          <p:cNvPr id="34" name="Marcador de texto 33"/>
          <p:cNvSpPr>
            <a:spLocks noGrp="1"/>
          </p:cNvSpPr>
          <p:nvPr>
            <p:ph type="body" sz="quarter" idx="15"/>
          </p:nvPr>
        </p:nvSpPr>
        <p:spPr/>
        <p:txBody>
          <a:bodyPr/>
          <a:lstStyle/>
          <a:p>
            <a:r>
              <a:rPr lang="es-ES" dirty="0" smtClean="0"/>
              <a:t>2</a:t>
            </a:r>
            <a:endParaRPr lang="es-ES" dirty="0"/>
          </a:p>
        </p:txBody>
      </p:sp>
      <p:sp>
        <p:nvSpPr>
          <p:cNvPr id="35" name="Marcador de texto 34"/>
          <p:cNvSpPr>
            <a:spLocks noGrp="1"/>
          </p:cNvSpPr>
          <p:nvPr>
            <p:ph type="body" sz="quarter" idx="16"/>
          </p:nvPr>
        </p:nvSpPr>
        <p:spPr/>
        <p:txBody>
          <a:bodyPr/>
          <a:lstStyle/>
          <a:p>
            <a:r>
              <a:rPr lang="es-ES" dirty="0" smtClean="0"/>
              <a:t>3</a:t>
            </a:r>
            <a:endParaRPr lang="es-ES" dirty="0"/>
          </a:p>
        </p:txBody>
      </p:sp>
      <p:sp>
        <p:nvSpPr>
          <p:cNvPr id="36" name="Marcador de texto 35"/>
          <p:cNvSpPr>
            <a:spLocks noGrp="1"/>
          </p:cNvSpPr>
          <p:nvPr>
            <p:ph type="body" sz="quarter" idx="17"/>
          </p:nvPr>
        </p:nvSpPr>
        <p:spPr>
          <a:xfrm>
            <a:off x="6480013" y="1261145"/>
            <a:ext cx="1296987" cy="1846659"/>
          </a:xfrm>
        </p:spPr>
        <p:txBody>
          <a:bodyPr/>
          <a:lstStyle/>
          <a:p>
            <a:r>
              <a:rPr lang="es-ES" dirty="0" smtClean="0"/>
              <a:t>4</a:t>
            </a:r>
            <a:endParaRPr lang="es-ES" dirty="0"/>
          </a:p>
        </p:txBody>
      </p:sp>
      <p:sp>
        <p:nvSpPr>
          <p:cNvPr id="37" name="Marcador de texto 36"/>
          <p:cNvSpPr>
            <a:spLocks noGrp="1"/>
          </p:cNvSpPr>
          <p:nvPr>
            <p:ph type="body" sz="quarter" idx="18"/>
          </p:nvPr>
        </p:nvSpPr>
        <p:spPr/>
        <p:txBody>
          <a:bodyPr/>
          <a:lstStyle/>
          <a:p>
            <a:r>
              <a:rPr lang="es-ES" dirty="0" smtClean="0"/>
              <a:t>Índice general</a:t>
            </a:r>
            <a:endParaRPr lang="es-ES" dirty="0"/>
          </a:p>
        </p:txBody>
      </p:sp>
      <p:sp>
        <p:nvSpPr>
          <p:cNvPr id="44" name="Marcador de texto 43"/>
          <p:cNvSpPr>
            <a:spLocks noGrp="1"/>
          </p:cNvSpPr>
          <p:nvPr>
            <p:ph type="body" sz="quarter" idx="25"/>
          </p:nvPr>
        </p:nvSpPr>
        <p:spPr>
          <a:xfrm>
            <a:off x="720759" y="3136387"/>
            <a:ext cx="1549400" cy="246221"/>
          </a:xfrm>
        </p:spPr>
        <p:txBody>
          <a:bodyPr/>
          <a:lstStyle/>
          <a:p>
            <a:r>
              <a:rPr lang="es-ES" dirty="0" smtClean="0"/>
              <a:t>Objetivo</a:t>
            </a:r>
          </a:p>
        </p:txBody>
      </p:sp>
      <p:sp>
        <p:nvSpPr>
          <p:cNvPr id="45" name="Marcador de texto 44"/>
          <p:cNvSpPr>
            <a:spLocks noGrp="1"/>
          </p:cNvSpPr>
          <p:nvPr>
            <p:ph type="body" sz="quarter" idx="26"/>
          </p:nvPr>
        </p:nvSpPr>
        <p:spPr>
          <a:xfrm>
            <a:off x="2600359" y="3136387"/>
            <a:ext cx="1549400" cy="492443"/>
          </a:xfrm>
        </p:spPr>
        <p:txBody>
          <a:bodyPr/>
          <a:lstStyle/>
          <a:p>
            <a:r>
              <a:rPr lang="es-ES" dirty="0"/>
              <a:t>Criterios de </a:t>
            </a:r>
            <a:r>
              <a:rPr lang="es-ES" dirty="0" smtClean="0"/>
              <a:t>Consideración</a:t>
            </a:r>
            <a:endParaRPr lang="es-ES" dirty="0"/>
          </a:p>
        </p:txBody>
      </p:sp>
      <p:sp>
        <p:nvSpPr>
          <p:cNvPr id="46" name="Marcador de texto 45"/>
          <p:cNvSpPr>
            <a:spLocks noGrp="1"/>
          </p:cNvSpPr>
          <p:nvPr>
            <p:ph type="body" sz="quarter" idx="27"/>
          </p:nvPr>
        </p:nvSpPr>
        <p:spPr>
          <a:xfrm>
            <a:off x="4568859" y="3136387"/>
            <a:ext cx="1549400" cy="246221"/>
          </a:xfrm>
        </p:spPr>
        <p:txBody>
          <a:bodyPr/>
          <a:lstStyle/>
          <a:p>
            <a:r>
              <a:rPr lang="es-MX" dirty="0" smtClean="0"/>
              <a:t>Proceso</a:t>
            </a:r>
            <a:endParaRPr lang="es-ES" dirty="0" smtClean="0"/>
          </a:p>
        </p:txBody>
      </p:sp>
      <p:sp>
        <p:nvSpPr>
          <p:cNvPr id="47" name="Marcador de texto 46"/>
          <p:cNvSpPr>
            <a:spLocks noGrp="1"/>
          </p:cNvSpPr>
          <p:nvPr>
            <p:ph type="body" sz="quarter" idx="28"/>
          </p:nvPr>
        </p:nvSpPr>
        <p:spPr>
          <a:xfrm>
            <a:off x="6499259" y="3136387"/>
            <a:ext cx="1549400" cy="246221"/>
          </a:xfrm>
        </p:spPr>
        <p:txBody>
          <a:bodyPr/>
          <a:lstStyle/>
          <a:p>
            <a:r>
              <a:rPr lang="es-ES" dirty="0" smtClean="0"/>
              <a:t>Contactos</a:t>
            </a:r>
            <a:endParaRPr lang="es-ES" dirty="0"/>
          </a:p>
        </p:txBody>
      </p:sp>
      <p:sp>
        <p:nvSpPr>
          <p:cNvPr id="9" name="8 Rectángulo"/>
          <p:cNvSpPr/>
          <p:nvPr/>
        </p:nvSpPr>
        <p:spPr>
          <a:xfrm>
            <a:off x="8980723" y="361045"/>
            <a:ext cx="1296144" cy="72008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38624" y="4309301"/>
            <a:ext cx="9230876" cy="738664"/>
          </a:xfrm>
        </p:spPr>
        <p:txBody>
          <a:bodyPr/>
          <a:lstStyle/>
          <a:p>
            <a:r>
              <a:rPr lang="es-ES" dirty="0" smtClean="0"/>
              <a:t>Objetivo</a:t>
            </a:r>
            <a:endParaRPr lang="es-ES" dirty="0"/>
          </a:p>
        </p:txBody>
      </p:sp>
      <p:sp>
        <p:nvSpPr>
          <p:cNvPr id="3" name="Marcador de texto 2"/>
          <p:cNvSpPr>
            <a:spLocks noGrp="1"/>
          </p:cNvSpPr>
          <p:nvPr>
            <p:ph type="body" sz="quarter" idx="10"/>
          </p:nvPr>
        </p:nvSpPr>
        <p:spPr/>
        <p:txBody>
          <a:bodyPr/>
          <a:lstStyle/>
          <a:p>
            <a:r>
              <a:rPr lang="es-ES" dirty="0" smtClean="0"/>
              <a:t>1</a:t>
            </a:r>
            <a:endParaRPr lang="es-ES" dirty="0"/>
          </a:p>
        </p:txBody>
      </p:sp>
    </p:spTree>
    <p:extLst>
      <p:ext uri="{BB962C8B-B14F-4D97-AF65-F5344CB8AC3E}">
        <p14:creationId xmlns:p14="http://schemas.microsoft.com/office/powerpoint/2010/main" val="295073438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9 Marcador de número de diapositiva"/>
          <p:cNvSpPr>
            <a:spLocks noGrp="1"/>
          </p:cNvSpPr>
          <p:nvPr>
            <p:ph type="sldNum" sz="quarter" idx="4"/>
          </p:nvPr>
        </p:nvSpPr>
        <p:spPr>
          <a:prstGeom prst="rect">
            <a:avLst/>
          </a:prstGeom>
        </p:spPr>
        <p:txBody>
          <a:bodyPr/>
          <a:lstStyle/>
          <a:p>
            <a:r>
              <a:rPr lang="es-ES" dirty="0">
                <a:solidFill>
                  <a:prstClr val="black"/>
                </a:solidFill>
                <a:latin typeface="Arial" pitchFamily="34" charset="0"/>
                <a:cs typeface="Arial" pitchFamily="34" charset="0"/>
              </a:rPr>
              <a:t>1 – </a:t>
            </a:r>
            <a:r>
              <a:rPr lang="es-ES" dirty="0" smtClean="0">
                <a:solidFill>
                  <a:prstClr val="black"/>
                </a:solidFill>
                <a:latin typeface="Arial" pitchFamily="34" charset="0"/>
                <a:cs typeface="Arial" pitchFamily="34" charset="0"/>
              </a:rPr>
              <a:t>Objetivo   </a:t>
            </a:r>
            <a:fld id="{ECCC30F6-4D9C-4408-AC20-10CC532909AB}" type="slidenum">
              <a:rPr lang="es-ES" smtClean="0">
                <a:latin typeface="Arial" pitchFamily="34" charset="0"/>
                <a:cs typeface="Arial" pitchFamily="34" charset="0"/>
              </a:rPr>
              <a:pPr/>
              <a:t>4</a:t>
            </a:fld>
            <a:endParaRPr lang="es-ES" dirty="0">
              <a:latin typeface="Arial" pitchFamily="34" charset="0"/>
              <a:cs typeface="Arial" pitchFamily="34" charset="0"/>
            </a:endParaRPr>
          </a:p>
        </p:txBody>
      </p:sp>
      <p:sp>
        <p:nvSpPr>
          <p:cNvPr id="3" name="Marcador de texto 2"/>
          <p:cNvSpPr>
            <a:spLocks noGrp="1"/>
          </p:cNvSpPr>
          <p:nvPr>
            <p:ph type="body" sz="quarter" idx="18"/>
          </p:nvPr>
        </p:nvSpPr>
        <p:spPr/>
        <p:txBody>
          <a:bodyPr/>
          <a:lstStyle/>
          <a:p>
            <a:r>
              <a:rPr lang="es-ES" dirty="0" smtClean="0">
                <a:latin typeface="Arial" pitchFamily="34" charset="0"/>
                <a:cs typeface="Arial" pitchFamily="34" charset="0"/>
              </a:rPr>
              <a:t>Objetivo</a:t>
            </a:r>
            <a:endParaRPr lang="es-ES" dirty="0">
              <a:latin typeface="Arial" pitchFamily="34" charset="0"/>
              <a:cs typeface="Arial" pitchFamily="34" charset="0"/>
            </a:endParaRPr>
          </a:p>
        </p:txBody>
      </p:sp>
      <p:sp>
        <p:nvSpPr>
          <p:cNvPr id="19" name="Título 3"/>
          <p:cNvSpPr txBox="1">
            <a:spLocks/>
          </p:cNvSpPr>
          <p:nvPr/>
        </p:nvSpPr>
        <p:spPr>
          <a:xfrm>
            <a:off x="1905769" y="4201051"/>
            <a:ext cx="463521" cy="415498"/>
          </a:xfrm>
          <a:prstGeom prst="rect">
            <a:avLst/>
          </a:prstGeom>
          <a:noFill/>
        </p:spPr>
        <p:txBody>
          <a:bodyPr vert="horz" wrap="square" lIns="0" tIns="0" rIns="0" bIns="0" numCol="1" spcCol="431987" rtlCol="0" anchor="t" anchorCtr="0">
            <a:spAutoFit/>
          </a:bodyPr>
          <a:lstStyle>
            <a:lvl1pPr algn="l" defTabSz="914400" rtl="0" eaLnBrk="1" latinLnBrk="0" hangingPunct="1">
              <a:lnSpc>
                <a:spcPct val="90000"/>
              </a:lnSpc>
              <a:spcBef>
                <a:spcPct val="0"/>
              </a:spcBef>
              <a:buNone/>
              <a:defRPr sz="7500" kern="1100" spc="-100" baseline="0">
                <a:solidFill>
                  <a:srgbClr val="008AC9"/>
                </a:solidFill>
                <a:latin typeface="Franklin Gothic Medium" panose="020B0603020102020204" pitchFamily="34" charset="0"/>
                <a:ea typeface="+mj-ea"/>
                <a:cs typeface="+mj-cs"/>
              </a:defRPr>
            </a:lvl1pPr>
          </a:lstStyle>
          <a:p>
            <a:pPr>
              <a:lnSpc>
                <a:spcPct val="100000"/>
              </a:lnSpc>
              <a:tabLst>
                <a:tab pos="391832" algn="l"/>
              </a:tabLst>
              <a:defRPr/>
            </a:pPr>
            <a:r>
              <a:rPr lang="es-ES" sz="900" spc="-34" dirty="0">
                <a:solidFill>
                  <a:schemeClr val="bg1"/>
                </a:solidFill>
                <a:latin typeface="Arial" pitchFamily="34" charset="0"/>
                <a:cs typeface="Arial" pitchFamily="34" charset="0"/>
              </a:rPr>
              <a:t>0 R</a:t>
            </a:r>
            <a:br>
              <a:rPr lang="es-ES" sz="900" spc="-34" dirty="0">
                <a:solidFill>
                  <a:schemeClr val="bg1"/>
                </a:solidFill>
                <a:latin typeface="Arial" pitchFamily="34" charset="0"/>
                <a:cs typeface="Arial" pitchFamily="34" charset="0"/>
              </a:rPr>
            </a:br>
            <a:r>
              <a:rPr lang="es-ES" sz="900" spc="-34" dirty="0">
                <a:solidFill>
                  <a:schemeClr val="bg1"/>
                </a:solidFill>
                <a:latin typeface="Arial" pitchFamily="34" charset="0"/>
                <a:cs typeface="Arial" pitchFamily="34" charset="0"/>
              </a:rPr>
              <a:t>150 G</a:t>
            </a:r>
            <a:br>
              <a:rPr lang="es-ES" sz="900" spc="-34" dirty="0">
                <a:solidFill>
                  <a:schemeClr val="bg1"/>
                </a:solidFill>
                <a:latin typeface="Arial" pitchFamily="34" charset="0"/>
                <a:cs typeface="Arial" pitchFamily="34" charset="0"/>
              </a:rPr>
            </a:br>
            <a:r>
              <a:rPr lang="es-ES" sz="900" spc="-34" dirty="0">
                <a:solidFill>
                  <a:schemeClr val="bg1"/>
                </a:solidFill>
                <a:latin typeface="Arial" pitchFamily="34" charset="0"/>
                <a:cs typeface="Arial" pitchFamily="34" charset="0"/>
              </a:rPr>
              <a:t>200 B</a:t>
            </a:r>
          </a:p>
        </p:txBody>
      </p:sp>
      <p:grpSp>
        <p:nvGrpSpPr>
          <p:cNvPr id="31" name="30 Grupo"/>
          <p:cNvGrpSpPr/>
          <p:nvPr/>
        </p:nvGrpSpPr>
        <p:grpSpPr>
          <a:xfrm>
            <a:off x="717618" y="1621185"/>
            <a:ext cx="9271217" cy="5122357"/>
            <a:chOff x="838666" y="1621185"/>
            <a:chExt cx="9271217" cy="5122357"/>
          </a:xfrm>
        </p:grpSpPr>
        <p:sp>
          <p:nvSpPr>
            <p:cNvPr id="41" name="Rectangle 8"/>
            <p:cNvSpPr>
              <a:spLocks noChangeArrowheads="1"/>
            </p:cNvSpPr>
            <p:nvPr/>
          </p:nvSpPr>
          <p:spPr bwMode="auto">
            <a:xfrm>
              <a:off x="838666" y="1621185"/>
              <a:ext cx="6050124" cy="377877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903288" eaLnBrk="0" hangingPunct="0">
                <a:defRPr>
                  <a:solidFill>
                    <a:schemeClr val="tx1"/>
                  </a:solidFill>
                  <a:latin typeface="Arial" charset="0"/>
                  <a:ea typeface="ＭＳ Ｐゴシック" pitchFamily="34" charset="-128"/>
                </a:defRPr>
              </a:lvl1pPr>
              <a:lvl2pPr marL="742950" indent="-285750" defTabSz="903288" eaLnBrk="0" hangingPunct="0">
                <a:defRPr>
                  <a:solidFill>
                    <a:schemeClr val="tx1"/>
                  </a:solidFill>
                  <a:latin typeface="Arial" charset="0"/>
                  <a:ea typeface="ＭＳ Ｐゴシック" pitchFamily="34" charset="-128"/>
                </a:defRPr>
              </a:lvl2pPr>
              <a:lvl3pPr marL="1143000" indent="-228600" defTabSz="903288" eaLnBrk="0" hangingPunct="0">
                <a:defRPr>
                  <a:solidFill>
                    <a:schemeClr val="tx1"/>
                  </a:solidFill>
                  <a:latin typeface="Arial" charset="0"/>
                  <a:ea typeface="ＭＳ Ｐゴシック" pitchFamily="34" charset="-128"/>
                </a:defRPr>
              </a:lvl3pPr>
              <a:lvl4pPr marL="1600200" indent="-228600" defTabSz="903288" eaLnBrk="0" hangingPunct="0">
                <a:defRPr>
                  <a:solidFill>
                    <a:schemeClr val="tx1"/>
                  </a:solidFill>
                  <a:latin typeface="Arial" charset="0"/>
                  <a:ea typeface="ＭＳ Ｐゴシック" pitchFamily="34" charset="-128"/>
                </a:defRPr>
              </a:lvl4pPr>
              <a:lvl5pPr marL="2057400" indent="-228600" defTabSz="903288" eaLnBrk="0" hangingPunct="0">
                <a:defRPr>
                  <a:solidFill>
                    <a:schemeClr val="tx1"/>
                  </a:solidFill>
                  <a:latin typeface="Arial" charset="0"/>
                  <a:ea typeface="ＭＳ Ｐゴシック" pitchFamily="34" charset="-128"/>
                </a:defRPr>
              </a:lvl5pPr>
              <a:lvl6pPr marL="2514600" indent="-228600" defTabSz="903288"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defTabSz="903288"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defTabSz="903288"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defTabSz="903288" eaLnBrk="0" fontAlgn="base" hangingPunct="0">
                <a:spcBef>
                  <a:spcPct val="0"/>
                </a:spcBef>
                <a:spcAft>
                  <a:spcPct val="0"/>
                </a:spcAft>
                <a:defRPr>
                  <a:solidFill>
                    <a:schemeClr val="tx1"/>
                  </a:solidFill>
                  <a:latin typeface="Arial" charset="0"/>
                  <a:ea typeface="ＭＳ Ｐゴシック" pitchFamily="34" charset="-128"/>
                </a:defRPr>
              </a:lvl9pPr>
            </a:lstStyle>
            <a:p>
              <a:pPr algn="just" eaLnBrk="1" hangingPunct="1">
                <a:lnSpc>
                  <a:spcPct val="105000"/>
                </a:lnSpc>
              </a:pPr>
              <a:r>
                <a:rPr lang="es-ES" altLang="es-ES" sz="1400" dirty="0" smtClean="0">
                  <a:sym typeface="Symbol" pitchFamily="18" charset="2"/>
                </a:rPr>
                <a:t>Contar con una guía sobre el proceso a seguir para que se conozcan los nuevos proyectos y se determine si el proyecto requerirá solo evaluación y certificación por parte del equipo de arquitectura, o en su defecto se requerirá apoyo en la generación del diseño de soluciones y macro arquitectura</a:t>
              </a:r>
            </a:p>
            <a:p>
              <a:pPr eaLnBrk="1" hangingPunct="1">
                <a:lnSpc>
                  <a:spcPct val="105000"/>
                </a:lnSpc>
              </a:pPr>
              <a:endParaRPr lang="es-MX" altLang="es-ES" sz="1400" dirty="0" smtClean="0">
                <a:sym typeface="Symbol" pitchFamily="18" charset="2"/>
              </a:endParaRPr>
            </a:p>
            <a:p>
              <a:pPr lvl="1" eaLnBrk="1" hangingPunct="1">
                <a:lnSpc>
                  <a:spcPct val="105000"/>
                </a:lnSpc>
              </a:pPr>
              <a:endParaRPr lang="es-MX" altLang="es-ES" sz="1400" dirty="0">
                <a:sym typeface="Symbol" pitchFamily="18" charset="2"/>
              </a:endParaRPr>
            </a:p>
            <a:p>
              <a:pPr eaLnBrk="1" hangingPunct="1">
                <a:lnSpc>
                  <a:spcPct val="105000"/>
                </a:lnSpc>
              </a:pPr>
              <a:r>
                <a:rPr lang="es-MX" altLang="es-ES" sz="1400" dirty="0" smtClean="0">
                  <a:sym typeface="Symbol" pitchFamily="18" charset="2"/>
                </a:rPr>
                <a:t>A continuación un breve listado de los involucrados en este proceso:</a:t>
              </a:r>
            </a:p>
            <a:p>
              <a:pPr eaLnBrk="1" hangingPunct="1">
                <a:lnSpc>
                  <a:spcPct val="105000"/>
                </a:lnSpc>
              </a:pPr>
              <a:endParaRPr lang="es-MX" altLang="es-ES" sz="1400" dirty="0">
                <a:sym typeface="Symbol" pitchFamily="18" charset="2"/>
              </a:endParaRPr>
            </a:p>
            <a:p>
              <a:pPr lvl="1" eaLnBrk="1" hangingPunct="1">
                <a:lnSpc>
                  <a:spcPct val="105000"/>
                </a:lnSpc>
                <a:buClr>
                  <a:srgbClr val="00B0F0"/>
                </a:buClr>
                <a:buFont typeface="Arial" panose="020B0604020202020204" pitchFamily="34" charset="0"/>
                <a:buChar char="•"/>
              </a:pPr>
              <a:r>
                <a:rPr lang="es-MX" altLang="es-ES" sz="1400" dirty="0" smtClean="0">
                  <a:sym typeface="Symbol" pitchFamily="18" charset="2"/>
                </a:rPr>
                <a:t>Equipo CISO</a:t>
              </a:r>
            </a:p>
            <a:p>
              <a:pPr lvl="1" eaLnBrk="1" hangingPunct="1">
                <a:lnSpc>
                  <a:spcPct val="105000"/>
                </a:lnSpc>
                <a:buClr>
                  <a:srgbClr val="00B0F0"/>
                </a:buClr>
                <a:buFont typeface="Arial" panose="020B0604020202020204" pitchFamily="34" charset="0"/>
                <a:buChar char="•"/>
              </a:pPr>
              <a:r>
                <a:rPr lang="es-MX" altLang="es-ES" sz="1400" dirty="0" smtClean="0">
                  <a:sym typeface="Symbol" pitchFamily="18" charset="2"/>
                </a:rPr>
                <a:t>Equipo de Gestión de la Demanda</a:t>
              </a:r>
            </a:p>
            <a:p>
              <a:pPr lvl="1" eaLnBrk="1" hangingPunct="1">
                <a:lnSpc>
                  <a:spcPct val="105000"/>
                </a:lnSpc>
                <a:buClr>
                  <a:srgbClr val="00B0F0"/>
                </a:buClr>
                <a:buFont typeface="Arial" panose="020B0604020202020204" pitchFamily="34" charset="0"/>
                <a:buChar char="•"/>
              </a:pPr>
              <a:r>
                <a:rPr lang="es-MX" altLang="es-ES" sz="1400" dirty="0" smtClean="0">
                  <a:sym typeface="Symbol" pitchFamily="18" charset="2"/>
                </a:rPr>
                <a:t>Equipo de Desarrollo</a:t>
              </a:r>
            </a:p>
            <a:p>
              <a:pPr lvl="1" eaLnBrk="1" hangingPunct="1">
                <a:lnSpc>
                  <a:spcPct val="105000"/>
                </a:lnSpc>
                <a:buClr>
                  <a:srgbClr val="00B0F0"/>
                </a:buClr>
                <a:buFont typeface="Arial" panose="020B0604020202020204" pitchFamily="34" charset="0"/>
                <a:buChar char="•"/>
              </a:pPr>
              <a:r>
                <a:rPr lang="es-MX" altLang="es-ES" sz="1400" dirty="0" smtClean="0">
                  <a:sym typeface="Symbol" pitchFamily="18" charset="2"/>
                </a:rPr>
                <a:t>Equipo Arquitectura</a:t>
              </a:r>
            </a:p>
            <a:p>
              <a:pPr lvl="1" eaLnBrk="1" hangingPunct="1">
                <a:lnSpc>
                  <a:spcPct val="105000"/>
                </a:lnSpc>
                <a:buClr>
                  <a:srgbClr val="00B0F0"/>
                </a:buClr>
                <a:buFont typeface="Arial" panose="020B0604020202020204" pitchFamily="34" charset="0"/>
                <a:buChar char="•"/>
              </a:pPr>
              <a:r>
                <a:rPr lang="es-MX" altLang="es-ES" sz="1400" dirty="0" smtClean="0">
                  <a:solidFill>
                    <a:srgbClr val="FF0000"/>
                  </a:solidFill>
                  <a:sym typeface="Symbol" pitchFamily="18" charset="2"/>
                </a:rPr>
                <a:t>Gobierno de Servicios*</a:t>
              </a:r>
              <a:endParaRPr lang="es-ES" altLang="es-ES" sz="1400" dirty="0">
                <a:solidFill>
                  <a:srgbClr val="FF0000"/>
                </a:solidFill>
                <a:sym typeface="Symbol" pitchFamily="18" charset="2"/>
              </a:endParaRPr>
            </a:p>
          </p:txBody>
        </p:sp>
        <p:pic>
          <p:nvPicPr>
            <p:cNvPr id="39" name="38 Imagen"/>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20997" y="1628745"/>
              <a:ext cx="2888886" cy="5114797"/>
            </a:xfrm>
            <a:prstGeom prst="rect">
              <a:avLst/>
            </a:prstGeom>
          </p:spPr>
        </p:pic>
      </p:grpSp>
      <p:sp>
        <p:nvSpPr>
          <p:cNvPr id="8" name="Rectangle 8"/>
          <p:cNvSpPr>
            <a:spLocks noChangeArrowheads="1"/>
          </p:cNvSpPr>
          <p:nvPr/>
        </p:nvSpPr>
        <p:spPr bwMode="auto">
          <a:xfrm>
            <a:off x="483779" y="6949777"/>
            <a:ext cx="6050124" cy="2978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903288" eaLnBrk="0" hangingPunct="0">
              <a:defRPr>
                <a:solidFill>
                  <a:schemeClr val="tx1"/>
                </a:solidFill>
                <a:latin typeface="Arial" charset="0"/>
                <a:ea typeface="ＭＳ Ｐゴシック" pitchFamily="34" charset="-128"/>
              </a:defRPr>
            </a:lvl1pPr>
            <a:lvl2pPr marL="742950" indent="-285750" defTabSz="903288" eaLnBrk="0" hangingPunct="0">
              <a:defRPr>
                <a:solidFill>
                  <a:schemeClr val="tx1"/>
                </a:solidFill>
                <a:latin typeface="Arial" charset="0"/>
                <a:ea typeface="ＭＳ Ｐゴシック" pitchFamily="34" charset="-128"/>
              </a:defRPr>
            </a:lvl2pPr>
            <a:lvl3pPr marL="1143000" indent="-228600" defTabSz="903288" eaLnBrk="0" hangingPunct="0">
              <a:defRPr>
                <a:solidFill>
                  <a:schemeClr val="tx1"/>
                </a:solidFill>
                <a:latin typeface="Arial" charset="0"/>
                <a:ea typeface="ＭＳ Ｐゴシック" pitchFamily="34" charset="-128"/>
              </a:defRPr>
            </a:lvl3pPr>
            <a:lvl4pPr marL="1600200" indent="-228600" defTabSz="903288" eaLnBrk="0" hangingPunct="0">
              <a:defRPr>
                <a:solidFill>
                  <a:schemeClr val="tx1"/>
                </a:solidFill>
                <a:latin typeface="Arial" charset="0"/>
                <a:ea typeface="ＭＳ Ｐゴシック" pitchFamily="34" charset="-128"/>
              </a:defRPr>
            </a:lvl4pPr>
            <a:lvl5pPr marL="2057400" indent="-228600" defTabSz="903288" eaLnBrk="0" hangingPunct="0">
              <a:defRPr>
                <a:solidFill>
                  <a:schemeClr val="tx1"/>
                </a:solidFill>
                <a:latin typeface="Arial" charset="0"/>
                <a:ea typeface="ＭＳ Ｐゴシック" pitchFamily="34" charset="-128"/>
              </a:defRPr>
            </a:lvl5pPr>
            <a:lvl6pPr marL="2514600" indent="-228600" defTabSz="903288"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defTabSz="903288"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defTabSz="903288"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defTabSz="903288"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lnSpc>
                <a:spcPct val="105000"/>
              </a:lnSpc>
            </a:pPr>
            <a:r>
              <a:rPr lang="es-ES" altLang="es-ES" sz="1400" dirty="0" smtClean="0">
                <a:solidFill>
                  <a:srgbClr val="FF0000"/>
                </a:solidFill>
                <a:sym typeface="Symbol" pitchFamily="18" charset="2"/>
              </a:rPr>
              <a:t>* Por definirse</a:t>
            </a:r>
            <a:endParaRPr lang="es-ES" altLang="es-ES" sz="1400" dirty="0">
              <a:solidFill>
                <a:srgbClr val="FF0000"/>
              </a:solidFill>
              <a:sym typeface="Symbol" pitchFamily="18" charset="2"/>
            </a:endParaRPr>
          </a:p>
        </p:txBody>
      </p:sp>
    </p:spTree>
    <p:extLst>
      <p:ext uri="{BB962C8B-B14F-4D97-AF65-F5344CB8AC3E}">
        <p14:creationId xmlns:p14="http://schemas.microsoft.com/office/powerpoint/2010/main" val="220551582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38624" y="4309301"/>
            <a:ext cx="9230876" cy="738664"/>
          </a:xfrm>
        </p:spPr>
        <p:txBody>
          <a:bodyPr/>
          <a:lstStyle/>
          <a:p>
            <a:r>
              <a:rPr lang="es-MX" dirty="0" smtClean="0"/>
              <a:t>Criterios de consideración</a:t>
            </a:r>
            <a:endParaRPr lang="es-ES" dirty="0"/>
          </a:p>
        </p:txBody>
      </p:sp>
      <p:sp>
        <p:nvSpPr>
          <p:cNvPr id="3" name="Marcador de texto 2"/>
          <p:cNvSpPr>
            <a:spLocks noGrp="1"/>
          </p:cNvSpPr>
          <p:nvPr>
            <p:ph type="body" sz="quarter" idx="10"/>
          </p:nvPr>
        </p:nvSpPr>
        <p:spPr/>
        <p:txBody>
          <a:bodyPr/>
          <a:lstStyle/>
          <a:p>
            <a:r>
              <a:rPr lang="es-ES" dirty="0"/>
              <a:t>2</a:t>
            </a:r>
          </a:p>
        </p:txBody>
      </p:sp>
    </p:spTree>
    <p:extLst>
      <p:ext uri="{BB962C8B-B14F-4D97-AF65-F5344CB8AC3E}">
        <p14:creationId xmlns:p14="http://schemas.microsoft.com/office/powerpoint/2010/main" val="122162872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9 Marcador de número de diapositiva"/>
          <p:cNvSpPr>
            <a:spLocks noGrp="1"/>
          </p:cNvSpPr>
          <p:nvPr>
            <p:ph type="sldNum" sz="quarter" idx="4"/>
          </p:nvPr>
        </p:nvSpPr>
        <p:spPr>
          <a:prstGeom prst="rect">
            <a:avLst/>
          </a:prstGeom>
        </p:spPr>
        <p:txBody>
          <a:bodyPr/>
          <a:lstStyle/>
          <a:p>
            <a:r>
              <a:rPr lang="es-ES" dirty="0">
                <a:solidFill>
                  <a:prstClr val="black"/>
                </a:solidFill>
                <a:latin typeface="Arial" pitchFamily="34" charset="0"/>
                <a:cs typeface="Arial" pitchFamily="34" charset="0"/>
              </a:rPr>
              <a:t>2</a:t>
            </a:r>
            <a:r>
              <a:rPr lang="es-ES" dirty="0" smtClean="0">
                <a:solidFill>
                  <a:prstClr val="black"/>
                </a:solidFill>
                <a:latin typeface="Arial" pitchFamily="34" charset="0"/>
                <a:cs typeface="Arial" pitchFamily="34" charset="0"/>
              </a:rPr>
              <a:t> </a:t>
            </a:r>
            <a:r>
              <a:rPr lang="es-ES" dirty="0">
                <a:solidFill>
                  <a:prstClr val="black"/>
                </a:solidFill>
                <a:latin typeface="Arial" pitchFamily="34" charset="0"/>
                <a:cs typeface="Arial" pitchFamily="34" charset="0"/>
              </a:rPr>
              <a:t>– </a:t>
            </a:r>
            <a:r>
              <a:rPr lang="es-ES" dirty="0" smtClean="0">
                <a:solidFill>
                  <a:prstClr val="black"/>
                </a:solidFill>
                <a:latin typeface="Arial" pitchFamily="34" charset="0"/>
                <a:cs typeface="Arial" pitchFamily="34" charset="0"/>
              </a:rPr>
              <a:t>Criterios de aplicabilidad   </a:t>
            </a:r>
            <a:fld id="{ECCC30F6-4D9C-4408-AC20-10CC532909AB}" type="slidenum">
              <a:rPr lang="es-ES" smtClean="0">
                <a:latin typeface="Arial" pitchFamily="34" charset="0"/>
                <a:cs typeface="Arial" pitchFamily="34" charset="0"/>
              </a:rPr>
              <a:pPr/>
              <a:t>6</a:t>
            </a:fld>
            <a:endParaRPr lang="es-ES" dirty="0">
              <a:latin typeface="Arial" pitchFamily="34" charset="0"/>
              <a:cs typeface="Arial" pitchFamily="34" charset="0"/>
            </a:endParaRPr>
          </a:p>
        </p:txBody>
      </p:sp>
      <p:sp>
        <p:nvSpPr>
          <p:cNvPr id="3" name="Marcador de texto 2"/>
          <p:cNvSpPr>
            <a:spLocks noGrp="1"/>
          </p:cNvSpPr>
          <p:nvPr>
            <p:ph type="body" sz="quarter" idx="18"/>
          </p:nvPr>
        </p:nvSpPr>
        <p:spPr/>
        <p:txBody>
          <a:bodyPr/>
          <a:lstStyle/>
          <a:p>
            <a:r>
              <a:rPr lang="es-ES" dirty="0" smtClean="0">
                <a:latin typeface="Arial" pitchFamily="34" charset="0"/>
                <a:cs typeface="Arial" pitchFamily="34" charset="0"/>
              </a:rPr>
              <a:t>Criterios de consideración</a:t>
            </a:r>
            <a:endParaRPr lang="es-ES" dirty="0">
              <a:latin typeface="Arial" pitchFamily="34" charset="0"/>
              <a:cs typeface="Arial" pitchFamily="34" charset="0"/>
            </a:endParaRPr>
          </a:p>
        </p:txBody>
      </p:sp>
      <p:sp>
        <p:nvSpPr>
          <p:cNvPr id="21" name="Título 3"/>
          <p:cNvSpPr txBox="1">
            <a:spLocks/>
          </p:cNvSpPr>
          <p:nvPr/>
        </p:nvSpPr>
        <p:spPr>
          <a:xfrm>
            <a:off x="1905769" y="4201051"/>
            <a:ext cx="463521" cy="415498"/>
          </a:xfrm>
          <a:prstGeom prst="rect">
            <a:avLst/>
          </a:prstGeom>
          <a:noFill/>
        </p:spPr>
        <p:txBody>
          <a:bodyPr vert="horz" wrap="square" lIns="0" tIns="0" rIns="0" bIns="0" numCol="1" spcCol="431987" rtlCol="0" anchor="t" anchorCtr="0">
            <a:spAutoFit/>
          </a:bodyPr>
          <a:lstStyle>
            <a:lvl1pPr algn="l" defTabSz="914400" rtl="0" eaLnBrk="1" latinLnBrk="0" hangingPunct="1">
              <a:lnSpc>
                <a:spcPct val="90000"/>
              </a:lnSpc>
              <a:spcBef>
                <a:spcPct val="0"/>
              </a:spcBef>
              <a:buNone/>
              <a:defRPr sz="7500" kern="1100" spc="-100" baseline="0">
                <a:solidFill>
                  <a:srgbClr val="008AC9"/>
                </a:solidFill>
                <a:latin typeface="Franklin Gothic Medium" panose="020B0603020102020204" pitchFamily="34" charset="0"/>
                <a:ea typeface="+mj-ea"/>
                <a:cs typeface="+mj-cs"/>
              </a:defRPr>
            </a:lvl1pPr>
          </a:lstStyle>
          <a:p>
            <a:pPr>
              <a:lnSpc>
                <a:spcPct val="100000"/>
              </a:lnSpc>
              <a:tabLst>
                <a:tab pos="391832" algn="l"/>
              </a:tabLst>
              <a:defRPr/>
            </a:pPr>
            <a:r>
              <a:rPr lang="es-ES" sz="900" spc="-34" dirty="0">
                <a:solidFill>
                  <a:schemeClr val="bg1"/>
                </a:solidFill>
                <a:latin typeface="Arial" pitchFamily="34" charset="0"/>
                <a:cs typeface="Arial" pitchFamily="34" charset="0"/>
              </a:rPr>
              <a:t>0 R</a:t>
            </a:r>
            <a:br>
              <a:rPr lang="es-ES" sz="900" spc="-34" dirty="0">
                <a:solidFill>
                  <a:schemeClr val="bg1"/>
                </a:solidFill>
                <a:latin typeface="Arial" pitchFamily="34" charset="0"/>
                <a:cs typeface="Arial" pitchFamily="34" charset="0"/>
              </a:rPr>
            </a:br>
            <a:r>
              <a:rPr lang="es-ES" sz="900" spc="-34" dirty="0">
                <a:solidFill>
                  <a:schemeClr val="bg1"/>
                </a:solidFill>
                <a:latin typeface="Arial" pitchFamily="34" charset="0"/>
                <a:cs typeface="Arial" pitchFamily="34" charset="0"/>
              </a:rPr>
              <a:t>150 G</a:t>
            </a:r>
            <a:br>
              <a:rPr lang="es-ES" sz="900" spc="-34" dirty="0">
                <a:solidFill>
                  <a:schemeClr val="bg1"/>
                </a:solidFill>
                <a:latin typeface="Arial" pitchFamily="34" charset="0"/>
                <a:cs typeface="Arial" pitchFamily="34" charset="0"/>
              </a:rPr>
            </a:br>
            <a:r>
              <a:rPr lang="es-ES" sz="900" spc="-34" dirty="0">
                <a:solidFill>
                  <a:schemeClr val="bg1"/>
                </a:solidFill>
                <a:latin typeface="Arial" pitchFamily="34" charset="0"/>
                <a:cs typeface="Arial" pitchFamily="34" charset="0"/>
              </a:rPr>
              <a:t>200 B</a:t>
            </a:r>
          </a:p>
        </p:txBody>
      </p:sp>
      <p:sp>
        <p:nvSpPr>
          <p:cNvPr id="33" name="Rectangle 8"/>
          <p:cNvSpPr>
            <a:spLocks noChangeArrowheads="1"/>
          </p:cNvSpPr>
          <p:nvPr/>
        </p:nvSpPr>
        <p:spPr bwMode="auto">
          <a:xfrm>
            <a:off x="838665" y="1478815"/>
            <a:ext cx="8898142" cy="44628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903288" eaLnBrk="0" hangingPunct="0">
              <a:defRPr>
                <a:solidFill>
                  <a:schemeClr val="tx1"/>
                </a:solidFill>
                <a:latin typeface="Arial" charset="0"/>
                <a:ea typeface="ＭＳ Ｐゴシック" pitchFamily="34" charset="-128"/>
              </a:defRPr>
            </a:lvl1pPr>
            <a:lvl2pPr marL="742950" indent="-285750" defTabSz="903288" eaLnBrk="0" hangingPunct="0">
              <a:defRPr>
                <a:solidFill>
                  <a:schemeClr val="tx1"/>
                </a:solidFill>
                <a:latin typeface="Arial" charset="0"/>
                <a:ea typeface="ＭＳ Ｐゴシック" pitchFamily="34" charset="-128"/>
              </a:defRPr>
            </a:lvl2pPr>
            <a:lvl3pPr marL="1143000" indent="-228600" defTabSz="903288" eaLnBrk="0" hangingPunct="0">
              <a:defRPr>
                <a:solidFill>
                  <a:schemeClr val="tx1"/>
                </a:solidFill>
                <a:latin typeface="Arial" charset="0"/>
                <a:ea typeface="ＭＳ Ｐゴシック" pitchFamily="34" charset="-128"/>
              </a:defRPr>
            </a:lvl3pPr>
            <a:lvl4pPr marL="1600200" indent="-228600" defTabSz="903288" eaLnBrk="0" hangingPunct="0">
              <a:defRPr>
                <a:solidFill>
                  <a:schemeClr val="tx1"/>
                </a:solidFill>
                <a:latin typeface="Arial" charset="0"/>
                <a:ea typeface="ＭＳ Ｐゴシック" pitchFamily="34" charset="-128"/>
              </a:defRPr>
            </a:lvl4pPr>
            <a:lvl5pPr marL="2057400" indent="-228600" defTabSz="903288" eaLnBrk="0" hangingPunct="0">
              <a:defRPr>
                <a:solidFill>
                  <a:schemeClr val="tx1"/>
                </a:solidFill>
                <a:latin typeface="Arial" charset="0"/>
                <a:ea typeface="ＭＳ Ｐゴシック" pitchFamily="34" charset="-128"/>
              </a:defRPr>
            </a:lvl5pPr>
            <a:lvl6pPr marL="2514600" indent="-228600" defTabSz="903288"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defTabSz="903288"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defTabSz="903288"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defTabSz="903288" eaLnBrk="0" fontAlgn="base" hangingPunct="0">
              <a:spcBef>
                <a:spcPct val="0"/>
              </a:spcBef>
              <a:spcAft>
                <a:spcPct val="0"/>
              </a:spcAft>
              <a:defRPr>
                <a:solidFill>
                  <a:schemeClr val="tx1"/>
                </a:solidFill>
                <a:latin typeface="Arial" charset="0"/>
                <a:ea typeface="ＭＳ Ｐゴシック" pitchFamily="34" charset="-128"/>
              </a:defRPr>
            </a:lvl9pPr>
          </a:lstStyle>
          <a:p>
            <a:pPr algn="just" eaLnBrk="1" hangingPunct="1">
              <a:lnSpc>
                <a:spcPct val="105000"/>
              </a:lnSpc>
            </a:pPr>
            <a:r>
              <a:rPr lang="es-MX" altLang="es-ES" sz="1400" dirty="0" smtClean="0">
                <a:sym typeface="Symbol" pitchFamily="18" charset="2"/>
              </a:rPr>
              <a:t>Conceptualmente el involucramiento del equipo que colabora en el diseño de soluciones debería de participar cuando existe afectación a la arquitectura de la misma y/o a los principios que la gobiernan </a:t>
            </a:r>
          </a:p>
          <a:p>
            <a:pPr algn="just" eaLnBrk="1" hangingPunct="1">
              <a:lnSpc>
                <a:spcPct val="105000"/>
              </a:lnSpc>
            </a:pPr>
            <a:endParaRPr lang="es-MX" altLang="es-ES" sz="1400" dirty="0">
              <a:sym typeface="Symbol" pitchFamily="18" charset="2"/>
            </a:endParaRPr>
          </a:p>
          <a:p>
            <a:pPr algn="just" eaLnBrk="1" hangingPunct="1">
              <a:lnSpc>
                <a:spcPct val="105000"/>
              </a:lnSpc>
            </a:pPr>
            <a:r>
              <a:rPr lang="es-MX" altLang="es-ES" sz="1400" dirty="0" smtClean="0">
                <a:sym typeface="Symbol" pitchFamily="18" charset="2"/>
              </a:rPr>
              <a:t>En caso de que se cumpla uno o más de los criterios aplica la elaboración de los entregables correspondientes al diseño de la solución indicados como parte del proceso</a:t>
            </a:r>
          </a:p>
          <a:p>
            <a:pPr algn="just" eaLnBrk="1" hangingPunct="1">
              <a:lnSpc>
                <a:spcPct val="105000"/>
              </a:lnSpc>
            </a:pPr>
            <a:endParaRPr lang="es-MX" altLang="es-ES" sz="1400" dirty="0">
              <a:sym typeface="Symbol" pitchFamily="18" charset="2"/>
            </a:endParaRPr>
          </a:p>
          <a:p>
            <a:pPr algn="just" eaLnBrk="1" hangingPunct="1">
              <a:lnSpc>
                <a:spcPct val="105000"/>
              </a:lnSpc>
            </a:pPr>
            <a:r>
              <a:rPr lang="es-MX" altLang="es-ES" sz="1400" dirty="0">
                <a:sym typeface="Symbol" pitchFamily="18" charset="2"/>
              </a:rPr>
              <a:t>A continuación un breve listado de criterios los cuales no son limitativos y ante cualquier duda lo correspondiente será acudir a este equipo para determinar si aplica o no su involucramiento:</a:t>
            </a:r>
          </a:p>
          <a:p>
            <a:pPr algn="just" eaLnBrk="1" hangingPunct="1">
              <a:lnSpc>
                <a:spcPct val="105000"/>
              </a:lnSpc>
              <a:buFontTx/>
              <a:buChar char="-"/>
            </a:pPr>
            <a:endParaRPr lang="es-MX" altLang="es-ES" sz="1400" b="1" dirty="0" smtClean="0">
              <a:sym typeface="Symbol" pitchFamily="18" charset="2"/>
            </a:endParaRPr>
          </a:p>
          <a:p>
            <a:pPr lvl="1" algn="just" eaLnBrk="1" hangingPunct="1">
              <a:lnSpc>
                <a:spcPct val="105000"/>
              </a:lnSpc>
              <a:buClr>
                <a:srgbClr val="00B0F0"/>
              </a:buClr>
              <a:buFont typeface="Arial" panose="020B0604020202020204" pitchFamily="34" charset="0"/>
              <a:buChar char="•"/>
            </a:pPr>
            <a:r>
              <a:rPr lang="es-MX" altLang="es-ES" sz="1400" b="1" dirty="0" smtClean="0">
                <a:sym typeface="Symbol" pitchFamily="18" charset="2"/>
              </a:rPr>
              <a:t>Aplicaciones nuevas</a:t>
            </a:r>
          </a:p>
          <a:p>
            <a:pPr lvl="1" algn="just" eaLnBrk="1" hangingPunct="1">
              <a:lnSpc>
                <a:spcPct val="105000"/>
              </a:lnSpc>
              <a:buClr>
                <a:srgbClr val="00B0F0"/>
              </a:buClr>
              <a:buFont typeface="Arial" panose="020B0604020202020204" pitchFamily="34" charset="0"/>
              <a:buChar char="•"/>
            </a:pPr>
            <a:r>
              <a:rPr lang="es-MX" altLang="es-ES" sz="1400" b="1" dirty="0" smtClean="0">
                <a:sym typeface="Symbol" pitchFamily="18" charset="2"/>
              </a:rPr>
              <a:t>Incremento en la volumetria transaccional y/o de almacenamiento</a:t>
            </a:r>
          </a:p>
          <a:p>
            <a:pPr lvl="1" algn="just" eaLnBrk="1" hangingPunct="1">
              <a:lnSpc>
                <a:spcPct val="105000"/>
              </a:lnSpc>
              <a:buClr>
                <a:srgbClr val="00B0F0"/>
              </a:buClr>
              <a:buFont typeface="Arial" panose="020B0604020202020204" pitchFamily="34" charset="0"/>
              <a:buChar char="•"/>
            </a:pPr>
            <a:r>
              <a:rPr lang="es-MX" altLang="es-ES" sz="1400" b="1" dirty="0" smtClean="0">
                <a:sym typeface="Symbol" pitchFamily="18" charset="2"/>
              </a:rPr>
              <a:t>Integración con un nuevo aplicativo</a:t>
            </a:r>
          </a:p>
          <a:p>
            <a:pPr lvl="1" algn="just" eaLnBrk="1" hangingPunct="1">
              <a:lnSpc>
                <a:spcPct val="105000"/>
              </a:lnSpc>
              <a:buClr>
                <a:srgbClr val="00B0F0"/>
              </a:buClr>
              <a:buFont typeface="Arial" panose="020B0604020202020204" pitchFamily="34" charset="0"/>
              <a:buChar char="•"/>
            </a:pPr>
            <a:r>
              <a:rPr lang="es-MX" altLang="es-ES" sz="1400" b="1" dirty="0" smtClean="0">
                <a:sym typeface="Symbol" pitchFamily="18" charset="2"/>
              </a:rPr>
              <a:t>Publicación de uno o mas servicios a internet</a:t>
            </a:r>
          </a:p>
          <a:p>
            <a:pPr lvl="1" algn="just" eaLnBrk="1" hangingPunct="1">
              <a:lnSpc>
                <a:spcPct val="105000"/>
              </a:lnSpc>
              <a:buClr>
                <a:srgbClr val="00B0F0"/>
              </a:buClr>
              <a:buFont typeface="Arial" panose="020B0604020202020204" pitchFamily="34" charset="0"/>
              <a:buChar char="•"/>
            </a:pPr>
            <a:r>
              <a:rPr lang="es-MX" altLang="es-ES" sz="1400" b="1" dirty="0" smtClean="0">
                <a:sym typeface="Symbol" pitchFamily="18" charset="2"/>
              </a:rPr>
              <a:t>Consumo de uno o más servicios comunes (envió de notificaciones, gestión documental, </a:t>
            </a:r>
            <a:r>
              <a:rPr lang="es-MX" altLang="es-ES" sz="1400" b="1" dirty="0" smtClean="0">
                <a:sym typeface="Symbol" pitchFamily="18" charset="2"/>
              </a:rPr>
              <a:t>etc.)</a:t>
            </a:r>
            <a:endParaRPr lang="es-MX" altLang="es-ES" sz="1400" b="1" dirty="0" smtClean="0">
              <a:sym typeface="Symbol" pitchFamily="18" charset="2"/>
            </a:endParaRPr>
          </a:p>
          <a:p>
            <a:pPr lvl="1" algn="just" eaLnBrk="1" hangingPunct="1">
              <a:lnSpc>
                <a:spcPct val="105000"/>
              </a:lnSpc>
              <a:buClr>
                <a:srgbClr val="00B0F0"/>
              </a:buClr>
              <a:buFont typeface="Arial" panose="020B0604020202020204" pitchFamily="34" charset="0"/>
              <a:buChar char="•"/>
            </a:pPr>
            <a:r>
              <a:rPr lang="es-MX" altLang="es-ES" sz="1400" b="1" dirty="0" smtClean="0">
                <a:sym typeface="Symbol" pitchFamily="18" charset="2"/>
              </a:rPr>
              <a:t>Cambios en la tecnología que soporta la arquitectura de una aplicación ya existente (ejemplo migraciones, reingenierías, </a:t>
            </a:r>
            <a:r>
              <a:rPr lang="es-MX" altLang="es-ES" sz="1400" b="1" dirty="0" smtClean="0">
                <a:sym typeface="Symbol" pitchFamily="18" charset="2"/>
              </a:rPr>
              <a:t>etc.)</a:t>
            </a:r>
            <a:endParaRPr lang="es-MX" altLang="es-ES" sz="1400" b="1" dirty="0" smtClean="0">
              <a:sym typeface="Symbol" pitchFamily="18" charset="2"/>
            </a:endParaRPr>
          </a:p>
          <a:p>
            <a:pPr lvl="1" algn="just" eaLnBrk="1" hangingPunct="1">
              <a:lnSpc>
                <a:spcPct val="105000"/>
              </a:lnSpc>
              <a:buClr>
                <a:srgbClr val="00B0F0"/>
              </a:buClr>
              <a:buFont typeface="Arial" panose="020B0604020202020204" pitchFamily="34" charset="0"/>
              <a:buChar char="•"/>
            </a:pPr>
            <a:r>
              <a:rPr lang="es-MX" altLang="es-ES" sz="1400" b="1" dirty="0" smtClean="0">
                <a:sym typeface="Symbol" pitchFamily="18" charset="2"/>
              </a:rPr>
              <a:t>Cambios en el modelo de </a:t>
            </a:r>
            <a:r>
              <a:rPr lang="es-MX" altLang="es-ES" sz="1400" b="1" dirty="0" smtClean="0">
                <a:sym typeface="Symbol" pitchFamily="18" charset="2"/>
              </a:rPr>
              <a:t>seguridad (Autenticación, Autorización y/o Auditoría)</a:t>
            </a:r>
            <a:endParaRPr lang="es-MX" altLang="es-ES" sz="1400" b="1" dirty="0" smtClean="0">
              <a:sym typeface="Symbol" pitchFamily="18" charset="2"/>
            </a:endParaRPr>
          </a:p>
          <a:p>
            <a:pPr lvl="2" algn="just" eaLnBrk="1" hangingPunct="1">
              <a:lnSpc>
                <a:spcPct val="105000"/>
              </a:lnSpc>
              <a:buFontTx/>
              <a:buChar char="-"/>
            </a:pPr>
            <a:endParaRPr lang="es-MX" altLang="es-ES" sz="1400" dirty="0" smtClean="0">
              <a:sym typeface="Symbol" pitchFamily="18" charset="2"/>
            </a:endParaRPr>
          </a:p>
        </p:txBody>
      </p:sp>
    </p:spTree>
    <p:extLst>
      <p:ext uri="{BB962C8B-B14F-4D97-AF65-F5344CB8AC3E}">
        <p14:creationId xmlns:p14="http://schemas.microsoft.com/office/powerpoint/2010/main" val="284505092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9 Marcador de número de diapositiva"/>
          <p:cNvSpPr>
            <a:spLocks noGrp="1"/>
          </p:cNvSpPr>
          <p:nvPr>
            <p:ph type="sldNum" sz="quarter" idx="4"/>
          </p:nvPr>
        </p:nvSpPr>
        <p:spPr>
          <a:prstGeom prst="rect">
            <a:avLst/>
          </a:prstGeom>
        </p:spPr>
        <p:txBody>
          <a:bodyPr/>
          <a:lstStyle/>
          <a:p>
            <a:r>
              <a:rPr lang="es-ES" dirty="0">
                <a:solidFill>
                  <a:prstClr val="black"/>
                </a:solidFill>
                <a:latin typeface="Arial" pitchFamily="34" charset="0"/>
                <a:cs typeface="Arial" pitchFamily="34" charset="0"/>
              </a:rPr>
              <a:t>2</a:t>
            </a:r>
            <a:r>
              <a:rPr lang="es-ES" dirty="0" smtClean="0">
                <a:solidFill>
                  <a:prstClr val="black"/>
                </a:solidFill>
                <a:latin typeface="Arial" pitchFamily="34" charset="0"/>
                <a:cs typeface="Arial" pitchFamily="34" charset="0"/>
              </a:rPr>
              <a:t> </a:t>
            </a:r>
            <a:r>
              <a:rPr lang="es-ES" dirty="0">
                <a:solidFill>
                  <a:prstClr val="black"/>
                </a:solidFill>
                <a:latin typeface="Arial" pitchFamily="34" charset="0"/>
                <a:cs typeface="Arial" pitchFamily="34" charset="0"/>
              </a:rPr>
              <a:t>– </a:t>
            </a:r>
            <a:r>
              <a:rPr lang="es-ES" dirty="0" smtClean="0">
                <a:solidFill>
                  <a:prstClr val="black"/>
                </a:solidFill>
                <a:latin typeface="Arial" pitchFamily="34" charset="0"/>
                <a:cs typeface="Arial" pitchFamily="34" charset="0"/>
              </a:rPr>
              <a:t>Criterios de aplicabilidad   </a:t>
            </a:r>
            <a:fld id="{ECCC30F6-4D9C-4408-AC20-10CC532909AB}" type="slidenum">
              <a:rPr lang="es-ES" smtClean="0">
                <a:latin typeface="Arial" pitchFamily="34" charset="0"/>
                <a:cs typeface="Arial" pitchFamily="34" charset="0"/>
              </a:rPr>
              <a:pPr/>
              <a:t>7</a:t>
            </a:fld>
            <a:endParaRPr lang="es-ES" dirty="0">
              <a:latin typeface="Arial" pitchFamily="34" charset="0"/>
              <a:cs typeface="Arial" pitchFamily="34" charset="0"/>
            </a:endParaRPr>
          </a:p>
        </p:txBody>
      </p:sp>
      <p:sp>
        <p:nvSpPr>
          <p:cNvPr id="3" name="Marcador de texto 2"/>
          <p:cNvSpPr>
            <a:spLocks noGrp="1"/>
          </p:cNvSpPr>
          <p:nvPr>
            <p:ph type="body" sz="quarter" idx="18"/>
          </p:nvPr>
        </p:nvSpPr>
        <p:spPr/>
        <p:txBody>
          <a:bodyPr/>
          <a:lstStyle/>
          <a:p>
            <a:r>
              <a:rPr lang="es-ES" dirty="0" smtClean="0">
                <a:latin typeface="Arial" pitchFamily="34" charset="0"/>
                <a:cs typeface="Arial" pitchFamily="34" charset="0"/>
              </a:rPr>
              <a:t>Criterios de aplicabilidad</a:t>
            </a:r>
            <a:endParaRPr lang="es-ES" dirty="0">
              <a:latin typeface="Arial" pitchFamily="34" charset="0"/>
              <a:cs typeface="Arial" pitchFamily="34" charset="0"/>
            </a:endParaRPr>
          </a:p>
        </p:txBody>
      </p:sp>
      <p:sp>
        <p:nvSpPr>
          <p:cNvPr id="21" name="Título 3"/>
          <p:cNvSpPr txBox="1">
            <a:spLocks/>
          </p:cNvSpPr>
          <p:nvPr/>
        </p:nvSpPr>
        <p:spPr>
          <a:xfrm>
            <a:off x="1905769" y="4201051"/>
            <a:ext cx="463521" cy="415498"/>
          </a:xfrm>
          <a:prstGeom prst="rect">
            <a:avLst/>
          </a:prstGeom>
          <a:noFill/>
        </p:spPr>
        <p:txBody>
          <a:bodyPr vert="horz" wrap="square" lIns="0" tIns="0" rIns="0" bIns="0" numCol="1" spcCol="431987" rtlCol="0" anchor="t" anchorCtr="0">
            <a:spAutoFit/>
          </a:bodyPr>
          <a:lstStyle>
            <a:lvl1pPr algn="l" defTabSz="914400" rtl="0" eaLnBrk="1" latinLnBrk="0" hangingPunct="1">
              <a:lnSpc>
                <a:spcPct val="90000"/>
              </a:lnSpc>
              <a:spcBef>
                <a:spcPct val="0"/>
              </a:spcBef>
              <a:buNone/>
              <a:defRPr sz="7500" kern="1100" spc="-100" baseline="0">
                <a:solidFill>
                  <a:srgbClr val="008AC9"/>
                </a:solidFill>
                <a:latin typeface="Franklin Gothic Medium" panose="020B0603020102020204" pitchFamily="34" charset="0"/>
                <a:ea typeface="+mj-ea"/>
                <a:cs typeface="+mj-cs"/>
              </a:defRPr>
            </a:lvl1pPr>
          </a:lstStyle>
          <a:p>
            <a:pPr>
              <a:lnSpc>
                <a:spcPct val="100000"/>
              </a:lnSpc>
              <a:tabLst>
                <a:tab pos="391832" algn="l"/>
              </a:tabLst>
              <a:defRPr/>
            </a:pPr>
            <a:r>
              <a:rPr lang="es-ES" sz="900" spc="-34" dirty="0">
                <a:solidFill>
                  <a:schemeClr val="bg1"/>
                </a:solidFill>
                <a:latin typeface="Arial" pitchFamily="34" charset="0"/>
                <a:cs typeface="Arial" pitchFamily="34" charset="0"/>
              </a:rPr>
              <a:t>0 R</a:t>
            </a:r>
            <a:br>
              <a:rPr lang="es-ES" sz="900" spc="-34" dirty="0">
                <a:solidFill>
                  <a:schemeClr val="bg1"/>
                </a:solidFill>
                <a:latin typeface="Arial" pitchFamily="34" charset="0"/>
                <a:cs typeface="Arial" pitchFamily="34" charset="0"/>
              </a:rPr>
            </a:br>
            <a:r>
              <a:rPr lang="es-ES" sz="900" spc="-34" dirty="0">
                <a:solidFill>
                  <a:schemeClr val="bg1"/>
                </a:solidFill>
                <a:latin typeface="Arial" pitchFamily="34" charset="0"/>
                <a:cs typeface="Arial" pitchFamily="34" charset="0"/>
              </a:rPr>
              <a:t>150 G</a:t>
            </a:r>
            <a:br>
              <a:rPr lang="es-ES" sz="900" spc="-34" dirty="0">
                <a:solidFill>
                  <a:schemeClr val="bg1"/>
                </a:solidFill>
                <a:latin typeface="Arial" pitchFamily="34" charset="0"/>
                <a:cs typeface="Arial" pitchFamily="34" charset="0"/>
              </a:rPr>
            </a:br>
            <a:r>
              <a:rPr lang="es-ES" sz="900" spc="-34" dirty="0">
                <a:solidFill>
                  <a:schemeClr val="bg1"/>
                </a:solidFill>
                <a:latin typeface="Arial" pitchFamily="34" charset="0"/>
                <a:cs typeface="Arial" pitchFamily="34" charset="0"/>
              </a:rPr>
              <a:t>200 B</a:t>
            </a:r>
          </a:p>
        </p:txBody>
      </p:sp>
      <p:sp>
        <p:nvSpPr>
          <p:cNvPr id="33" name="Rectangle 8"/>
          <p:cNvSpPr>
            <a:spLocks noChangeArrowheads="1"/>
          </p:cNvSpPr>
          <p:nvPr/>
        </p:nvSpPr>
        <p:spPr bwMode="auto">
          <a:xfrm>
            <a:off x="838665" y="1478816"/>
            <a:ext cx="8898142" cy="44628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903288" eaLnBrk="0" hangingPunct="0">
              <a:defRPr>
                <a:solidFill>
                  <a:schemeClr val="tx1"/>
                </a:solidFill>
                <a:latin typeface="Arial" charset="0"/>
                <a:ea typeface="ＭＳ Ｐゴシック" pitchFamily="34" charset="-128"/>
              </a:defRPr>
            </a:lvl1pPr>
            <a:lvl2pPr marL="742950" indent="-285750" defTabSz="903288" eaLnBrk="0" hangingPunct="0">
              <a:defRPr>
                <a:solidFill>
                  <a:schemeClr val="tx1"/>
                </a:solidFill>
                <a:latin typeface="Arial" charset="0"/>
                <a:ea typeface="ＭＳ Ｐゴシック" pitchFamily="34" charset="-128"/>
              </a:defRPr>
            </a:lvl2pPr>
            <a:lvl3pPr marL="1143000" indent="-228600" defTabSz="903288" eaLnBrk="0" hangingPunct="0">
              <a:defRPr>
                <a:solidFill>
                  <a:schemeClr val="tx1"/>
                </a:solidFill>
                <a:latin typeface="Arial" charset="0"/>
                <a:ea typeface="ＭＳ Ｐゴシック" pitchFamily="34" charset="-128"/>
              </a:defRPr>
            </a:lvl3pPr>
            <a:lvl4pPr marL="1600200" indent="-228600" defTabSz="903288" eaLnBrk="0" hangingPunct="0">
              <a:defRPr>
                <a:solidFill>
                  <a:schemeClr val="tx1"/>
                </a:solidFill>
                <a:latin typeface="Arial" charset="0"/>
                <a:ea typeface="ＭＳ Ｐゴシック" pitchFamily="34" charset="-128"/>
              </a:defRPr>
            </a:lvl4pPr>
            <a:lvl5pPr marL="2057400" indent="-228600" defTabSz="903288" eaLnBrk="0" hangingPunct="0">
              <a:defRPr>
                <a:solidFill>
                  <a:schemeClr val="tx1"/>
                </a:solidFill>
                <a:latin typeface="Arial" charset="0"/>
                <a:ea typeface="ＭＳ Ｐゴシック" pitchFamily="34" charset="-128"/>
              </a:defRPr>
            </a:lvl5pPr>
            <a:lvl6pPr marL="2514600" indent="-228600" defTabSz="903288"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defTabSz="903288"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defTabSz="903288"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defTabSz="903288" eaLnBrk="0" fontAlgn="base" hangingPunct="0">
              <a:spcBef>
                <a:spcPct val="0"/>
              </a:spcBef>
              <a:spcAft>
                <a:spcPct val="0"/>
              </a:spcAft>
              <a:defRPr>
                <a:solidFill>
                  <a:schemeClr val="tx1"/>
                </a:solidFill>
                <a:latin typeface="Arial" charset="0"/>
                <a:ea typeface="ＭＳ Ｐゴシック" pitchFamily="34" charset="-128"/>
              </a:defRPr>
            </a:lvl9pPr>
          </a:lstStyle>
          <a:p>
            <a:pPr algn="just" eaLnBrk="1" hangingPunct="1">
              <a:lnSpc>
                <a:spcPct val="105000"/>
              </a:lnSpc>
            </a:pPr>
            <a:r>
              <a:rPr lang="es-ES" altLang="es-ES" sz="1400" dirty="0" smtClean="0">
                <a:sym typeface="Symbol" pitchFamily="18" charset="2"/>
              </a:rPr>
              <a:t>Con el fin de </a:t>
            </a:r>
            <a:r>
              <a:rPr lang="es-MX" altLang="es-ES" sz="1400" dirty="0" smtClean="0">
                <a:sym typeface="Symbol" pitchFamily="18" charset="2"/>
              </a:rPr>
              <a:t>que el equipo de arquitectura y el equipo de seguridad CISO conozcan los proyectos nuevos, se generarán mesas de gestión de la demanda lo que permitirá las siguientes ventajas:</a:t>
            </a:r>
          </a:p>
          <a:p>
            <a:pPr algn="just" eaLnBrk="1" hangingPunct="1">
              <a:lnSpc>
                <a:spcPct val="105000"/>
              </a:lnSpc>
            </a:pPr>
            <a:endParaRPr lang="es-MX" altLang="es-ES" sz="1400" dirty="0">
              <a:sym typeface="Symbol" pitchFamily="18" charset="2"/>
            </a:endParaRPr>
          </a:p>
          <a:p>
            <a:pPr lvl="1" algn="just" eaLnBrk="1" hangingPunct="1">
              <a:lnSpc>
                <a:spcPct val="105000"/>
              </a:lnSpc>
              <a:buClr>
                <a:srgbClr val="00B0F0"/>
              </a:buClr>
              <a:buFont typeface="Arial" panose="020B0604020202020204" pitchFamily="34" charset="0"/>
              <a:buChar char="•"/>
            </a:pPr>
            <a:r>
              <a:rPr lang="es-MX" altLang="es-ES" sz="1400" dirty="0" smtClean="0">
                <a:sym typeface="Symbol" pitchFamily="18" charset="2"/>
              </a:rPr>
              <a:t>Conocer y poder estimar el número de proyectos nuevos a comenzar ASAP</a:t>
            </a:r>
          </a:p>
          <a:p>
            <a:pPr lvl="1" algn="just" eaLnBrk="1" hangingPunct="1">
              <a:lnSpc>
                <a:spcPct val="105000"/>
              </a:lnSpc>
              <a:buClr>
                <a:srgbClr val="00B0F0"/>
              </a:buClr>
              <a:buFont typeface="Arial" panose="020B0604020202020204" pitchFamily="34" charset="0"/>
              <a:buChar char="•"/>
            </a:pPr>
            <a:r>
              <a:rPr lang="es-MX" altLang="es-ES" sz="1400" dirty="0" smtClean="0">
                <a:sym typeface="Symbol" pitchFamily="18" charset="2"/>
              </a:rPr>
              <a:t>Pre filtrar las soluciones que requerirán apoyo del equipo de arquitectura y CISO</a:t>
            </a:r>
          </a:p>
          <a:p>
            <a:pPr lvl="1" algn="just" eaLnBrk="1" hangingPunct="1">
              <a:lnSpc>
                <a:spcPct val="105000"/>
              </a:lnSpc>
              <a:buClr>
                <a:srgbClr val="00B0F0"/>
              </a:buClr>
              <a:buFont typeface="Arial" panose="020B0604020202020204" pitchFamily="34" charset="0"/>
              <a:buChar char="•"/>
            </a:pPr>
            <a:r>
              <a:rPr lang="es-MX" altLang="es-ES" sz="1400" dirty="0" smtClean="0">
                <a:sym typeface="Symbol" pitchFamily="18" charset="2"/>
              </a:rPr>
              <a:t>Decidir la magnitud y criticidad del proyecto para determinar el modelo de apoyo de parte del equipo de arquitectura (evaluación o diseño de soluciones)</a:t>
            </a:r>
          </a:p>
          <a:p>
            <a:pPr lvl="1" algn="just" eaLnBrk="1" hangingPunct="1">
              <a:lnSpc>
                <a:spcPct val="105000"/>
              </a:lnSpc>
              <a:buClr>
                <a:srgbClr val="00B0F0"/>
              </a:buClr>
              <a:buFont typeface="Arial" panose="020B0604020202020204" pitchFamily="34" charset="0"/>
              <a:buChar char="•"/>
            </a:pPr>
            <a:endParaRPr lang="es-MX" altLang="es-ES" sz="1400" dirty="0">
              <a:sym typeface="Symbol" pitchFamily="18" charset="2"/>
            </a:endParaRPr>
          </a:p>
          <a:p>
            <a:pPr algn="just" eaLnBrk="1" hangingPunct="1">
              <a:lnSpc>
                <a:spcPct val="105000"/>
              </a:lnSpc>
              <a:buClr>
                <a:srgbClr val="00B0F0"/>
              </a:buClr>
            </a:pPr>
            <a:r>
              <a:rPr lang="es-MX" altLang="es-ES" sz="1400" dirty="0" smtClean="0">
                <a:sym typeface="Symbol" pitchFamily="18" charset="2"/>
              </a:rPr>
              <a:t>Los filtros para decidir la magnitud de un proyecto radican en el numero de horas calculadas a destinar en el proyecto, a continuación se muestra la propuesta de horas de apoyo del equipo de arquitectura:</a:t>
            </a:r>
          </a:p>
          <a:p>
            <a:pPr algn="just" eaLnBrk="1" hangingPunct="1">
              <a:lnSpc>
                <a:spcPct val="105000"/>
              </a:lnSpc>
              <a:buClr>
                <a:srgbClr val="00B0F0"/>
              </a:buClr>
            </a:pPr>
            <a:endParaRPr lang="es-MX" altLang="es-ES" sz="1400" dirty="0">
              <a:sym typeface="Symbol" pitchFamily="18" charset="2"/>
            </a:endParaRPr>
          </a:p>
          <a:p>
            <a:pPr algn="just" eaLnBrk="1" hangingPunct="1">
              <a:lnSpc>
                <a:spcPct val="105000"/>
              </a:lnSpc>
              <a:buClr>
                <a:srgbClr val="00B0F0"/>
              </a:buClr>
            </a:pPr>
            <a:endParaRPr lang="es-MX" altLang="es-ES" sz="1400" dirty="0" smtClean="0">
              <a:sym typeface="Symbol" pitchFamily="18" charset="2"/>
            </a:endParaRPr>
          </a:p>
        </p:txBody>
      </p:sp>
      <p:graphicFrame>
        <p:nvGraphicFramePr>
          <p:cNvPr id="7" name="Group 5"/>
          <p:cNvGraphicFramePr>
            <a:graphicFrameLocks noGrp="1"/>
          </p:cNvGraphicFramePr>
          <p:nvPr>
            <p:extLst>
              <p:ext uri="{D42A27DB-BD31-4B8C-83A1-F6EECF244321}">
                <p14:modId xmlns:p14="http://schemas.microsoft.com/office/powerpoint/2010/main" val="756835204"/>
              </p:ext>
            </p:extLst>
          </p:nvPr>
        </p:nvGraphicFramePr>
        <p:xfrm>
          <a:off x="838665" y="4069457"/>
          <a:ext cx="9078161" cy="1853695"/>
        </p:xfrm>
        <a:graphic>
          <a:graphicData uri="http://schemas.openxmlformats.org/drawingml/2006/table">
            <a:tbl>
              <a:tblPr firstRow="1" bandRow="1">
                <a:tableStyleId>{3B4B98B0-60AC-42C2-AFA5-B58CD77FA1E5}</a:tableStyleId>
              </a:tblPr>
              <a:tblGrid>
                <a:gridCol w="1761322"/>
                <a:gridCol w="1761322"/>
                <a:gridCol w="1946000"/>
                <a:gridCol w="3609517"/>
              </a:tblGrid>
              <a:tr h="403225">
                <a:tc gridSpan="4">
                  <a:txBody>
                    <a:bodyPr/>
                    <a:lstStyle/>
                    <a:p>
                      <a:pPr marL="0" marR="0" lvl="0" indent="0" algn="ctr" defTabSz="914400" rtl="0" eaLnBrk="1" fontAlgn="base" latinLnBrk="0" hangingPunct="1">
                        <a:lnSpc>
                          <a:spcPct val="100000"/>
                        </a:lnSpc>
                        <a:spcBef>
                          <a:spcPct val="0"/>
                        </a:spcBef>
                        <a:spcAft>
                          <a:spcPct val="0"/>
                        </a:spcAft>
                        <a:buClr>
                          <a:schemeClr val="bg1"/>
                        </a:buClr>
                        <a:buSzPct val="25000"/>
                        <a:buFont typeface="Times" pitchFamily="18" charset="0"/>
                        <a:buNone/>
                        <a:tabLst/>
                      </a:pPr>
                      <a:r>
                        <a:rPr kumimoji="0" lang="es-ES" sz="1300" u="none" strike="noStrike" cap="none" normalizeH="0" baseline="0" dirty="0" smtClean="0">
                          <a:ln>
                            <a:noFill/>
                          </a:ln>
                          <a:effectLst/>
                          <a:latin typeface="Arial" panose="020B0604020202020204" pitchFamily="34" charset="0"/>
                          <a:cs typeface="Arial" panose="020B0604020202020204" pitchFamily="34" charset="0"/>
                        </a:rPr>
                        <a:t>PROPUESTA DE HORAS DE PARTICIPACION DE ARQUITECTURA</a:t>
                      </a:r>
                      <a:endParaRPr kumimoji="0" lang="es-ES" sz="1300" b="1" i="0" u="none" strike="noStrike" cap="none" normalizeH="0" baseline="0" dirty="0" smtClean="0">
                        <a:ln>
                          <a:noFill/>
                        </a:ln>
                        <a:solidFill>
                          <a:srgbClr val="FF0000"/>
                        </a:solidFill>
                        <a:effectLst/>
                        <a:latin typeface="Arial" pitchFamily="34" charset="0"/>
                        <a:ea typeface="ＭＳ Ｐゴシック"/>
                        <a:cs typeface="Arial" panose="020B0604020202020204" pitchFamily="34" charset="0"/>
                      </a:endParaRPr>
                    </a:p>
                  </a:txBody>
                  <a:tcPr marL="90000" marR="90000" marT="46800" marB="46800" horzOverflow="overflow"/>
                </a:tc>
                <a:tc hMerge="1">
                  <a:txBody>
                    <a:bodyPr/>
                    <a:lstStyle/>
                    <a:p>
                      <a:endParaRPr lang="es-ES"/>
                    </a:p>
                  </a:txBody>
                  <a:tcPr/>
                </a:tc>
                <a:tc hMerge="1">
                  <a:txBody>
                    <a:bodyPr/>
                    <a:lstStyle/>
                    <a:p>
                      <a:endParaRPr lang="es-MX"/>
                    </a:p>
                  </a:txBody>
                  <a:tcPr/>
                </a:tc>
                <a:tc hMerge="1">
                  <a:txBody>
                    <a:bodyPr/>
                    <a:lstStyle/>
                    <a:p>
                      <a:endParaRPr lang="es-MX"/>
                    </a:p>
                  </a:txBody>
                  <a:tcPr/>
                </a:tc>
              </a:tr>
              <a:tr h="463550">
                <a:tc>
                  <a:txBody>
                    <a:bodyPr/>
                    <a:lstStyle/>
                    <a:p>
                      <a:pPr marL="0" marR="0" lvl="0" indent="0" algn="ctr" defTabSz="914400" rtl="0" eaLnBrk="1" fontAlgn="base" latinLnBrk="0" hangingPunct="1">
                        <a:lnSpc>
                          <a:spcPct val="100000"/>
                        </a:lnSpc>
                        <a:spcBef>
                          <a:spcPct val="0"/>
                        </a:spcBef>
                        <a:spcAft>
                          <a:spcPct val="0"/>
                        </a:spcAft>
                        <a:buClr>
                          <a:schemeClr val="bg1"/>
                        </a:buClr>
                        <a:buSzPct val="25000"/>
                        <a:buFont typeface="Times" pitchFamily="18" charset="0"/>
                        <a:buNone/>
                        <a:tabLst/>
                      </a:pPr>
                      <a:r>
                        <a:rPr kumimoji="0" lang="es-MX" sz="1200" b="1" u="none" strike="noStrike" cap="none" normalizeH="0" baseline="0" dirty="0" smtClean="0">
                          <a:ln>
                            <a:noFill/>
                          </a:ln>
                          <a:effectLst/>
                          <a:latin typeface="Arial" panose="020B0604020202020204" pitchFamily="34" charset="0"/>
                          <a:cs typeface="Arial" panose="020B0604020202020204" pitchFamily="34" charset="0"/>
                        </a:rPr>
                        <a:t>Tamaño del proyecto</a:t>
                      </a:r>
                      <a:endParaRPr kumimoji="0" lang="es-ES" sz="1200" b="1" i="0" u="none" strike="noStrike" cap="none" normalizeH="0" baseline="0" dirty="0" smtClean="0">
                        <a:ln>
                          <a:noFill/>
                        </a:ln>
                        <a:solidFill>
                          <a:schemeClr val="bg1"/>
                        </a:solidFill>
                        <a:effectLst/>
                        <a:latin typeface="Arial" pitchFamily="34" charset="0"/>
                        <a:ea typeface="ＭＳ Ｐゴシック"/>
                        <a:cs typeface="Arial" panose="020B0604020202020204" pitchFamily="34" charset="0"/>
                      </a:endParaRPr>
                    </a:p>
                  </a:txBody>
                  <a:tcPr marL="90000" marR="90000" marT="46800" marB="46800" horzOverflow="overflow"/>
                </a:tc>
                <a:tc>
                  <a:txBody>
                    <a:bodyPr/>
                    <a:lstStyle/>
                    <a:p>
                      <a:pPr marL="0" marR="0" lvl="0" indent="0" algn="ctr" defTabSz="914400" rtl="0" eaLnBrk="1" fontAlgn="base" latinLnBrk="0" hangingPunct="1">
                        <a:lnSpc>
                          <a:spcPct val="100000"/>
                        </a:lnSpc>
                        <a:spcBef>
                          <a:spcPct val="0"/>
                        </a:spcBef>
                        <a:spcAft>
                          <a:spcPct val="0"/>
                        </a:spcAft>
                        <a:buClr>
                          <a:schemeClr val="bg1"/>
                        </a:buClr>
                        <a:buSzPct val="25000"/>
                        <a:buFont typeface="Times" pitchFamily="18" charset="0"/>
                        <a:buNone/>
                        <a:tabLst/>
                      </a:pPr>
                      <a:r>
                        <a:rPr kumimoji="0" lang="es-MX" sz="1200" b="1" i="0" u="none" strike="noStrike" cap="none" normalizeH="0" baseline="0" dirty="0" smtClean="0">
                          <a:ln>
                            <a:noFill/>
                          </a:ln>
                          <a:solidFill>
                            <a:schemeClr val="tx1"/>
                          </a:solidFill>
                          <a:effectLst/>
                          <a:latin typeface="Arial" pitchFamily="34" charset="0"/>
                          <a:ea typeface="ＭＳ Ｐゴシック"/>
                          <a:cs typeface="Arial" panose="020B0604020202020204" pitchFamily="34" charset="0"/>
                        </a:rPr>
                        <a:t>Horas aproximadas</a:t>
                      </a:r>
                      <a:endParaRPr kumimoji="0" lang="es-ES" sz="1200" b="1" i="0" u="none" strike="noStrike" cap="none" normalizeH="0" baseline="0" dirty="0" smtClean="0">
                        <a:ln>
                          <a:noFill/>
                        </a:ln>
                        <a:solidFill>
                          <a:schemeClr val="tx1"/>
                        </a:solidFill>
                        <a:effectLst/>
                        <a:latin typeface="Arial" pitchFamily="34" charset="0"/>
                        <a:ea typeface="ＭＳ Ｐゴシック"/>
                        <a:cs typeface="Arial" panose="020B0604020202020204" pitchFamily="34" charset="0"/>
                      </a:endParaRPr>
                    </a:p>
                  </a:txBody>
                  <a:tcPr marL="90000" marR="90000" marT="46800" marB="46800" horzOverflow="overflow"/>
                </a:tc>
                <a:tc>
                  <a:txBody>
                    <a:bodyPr/>
                    <a:lstStyle/>
                    <a:p>
                      <a:pPr marL="0" marR="0" lvl="0" indent="0" algn="ctr" defTabSz="914400" rtl="0" eaLnBrk="1" fontAlgn="base" latinLnBrk="0" hangingPunct="1">
                        <a:lnSpc>
                          <a:spcPct val="100000"/>
                        </a:lnSpc>
                        <a:spcBef>
                          <a:spcPct val="0"/>
                        </a:spcBef>
                        <a:spcAft>
                          <a:spcPct val="0"/>
                        </a:spcAft>
                        <a:buClr>
                          <a:schemeClr val="bg1"/>
                        </a:buClr>
                        <a:buSzPct val="25000"/>
                        <a:buFont typeface="Times" pitchFamily="18" charset="0"/>
                        <a:buNone/>
                        <a:tabLst/>
                      </a:pPr>
                      <a:r>
                        <a:rPr kumimoji="0" lang="es-ES" sz="1200" b="1" u="none" strike="noStrike" cap="none" normalizeH="0" baseline="0" dirty="0" smtClean="0">
                          <a:ln>
                            <a:noFill/>
                          </a:ln>
                          <a:effectLst/>
                          <a:latin typeface="Arial" panose="020B0604020202020204" pitchFamily="34" charset="0"/>
                          <a:cs typeface="Arial" panose="020B0604020202020204" pitchFamily="34" charset="0"/>
                        </a:rPr>
                        <a:t>Horas propuestas de participación de arquitectura</a:t>
                      </a:r>
                      <a:endParaRPr kumimoji="0" lang="es-ES" sz="1200" b="1" i="0" u="none" strike="noStrike" cap="none" normalizeH="0" baseline="0" dirty="0" smtClean="0">
                        <a:ln>
                          <a:noFill/>
                        </a:ln>
                        <a:solidFill>
                          <a:schemeClr val="bg1"/>
                        </a:solidFill>
                        <a:effectLst/>
                        <a:latin typeface="Arial" pitchFamily="34" charset="0"/>
                        <a:ea typeface="ＭＳ Ｐゴシック"/>
                        <a:cs typeface="Arial" panose="020B0604020202020204" pitchFamily="34" charset="0"/>
                      </a:endParaRPr>
                    </a:p>
                  </a:txBody>
                  <a:tcPr marL="90000" marR="90000" marT="46800" marB="46800" horzOverflow="overflow"/>
                </a:tc>
                <a:tc>
                  <a:txBody>
                    <a:bodyPr/>
                    <a:lstStyle/>
                    <a:p>
                      <a:pPr marL="0" marR="0" lvl="0" indent="0" algn="ctr" defTabSz="914400" rtl="0" eaLnBrk="1" fontAlgn="base" latinLnBrk="0" hangingPunct="1">
                        <a:lnSpc>
                          <a:spcPct val="100000"/>
                        </a:lnSpc>
                        <a:spcBef>
                          <a:spcPct val="0"/>
                        </a:spcBef>
                        <a:spcAft>
                          <a:spcPct val="0"/>
                        </a:spcAft>
                        <a:buClr>
                          <a:schemeClr val="bg1"/>
                        </a:buClr>
                        <a:buSzPct val="25000"/>
                        <a:buFont typeface="Times" pitchFamily="18" charset="0"/>
                        <a:buNone/>
                        <a:tabLst/>
                      </a:pPr>
                      <a:r>
                        <a:rPr kumimoji="0" lang="es-MX" sz="1200" b="1" u="none" strike="noStrike" cap="none" normalizeH="0" baseline="0" dirty="0" smtClean="0">
                          <a:ln>
                            <a:noFill/>
                          </a:ln>
                          <a:effectLst/>
                          <a:latin typeface="Arial" panose="020B0604020202020204" pitchFamily="34" charset="0"/>
                          <a:cs typeface="Arial" panose="020B0604020202020204" pitchFamily="34" charset="0"/>
                        </a:rPr>
                        <a:t>Comentarios adicionales</a:t>
                      </a:r>
                      <a:endParaRPr kumimoji="0" lang="es-MX" sz="1200" b="1" i="0" u="none" strike="noStrike" cap="none" normalizeH="0" baseline="0" noProof="0" dirty="0" smtClean="0">
                        <a:ln>
                          <a:noFill/>
                        </a:ln>
                        <a:solidFill>
                          <a:schemeClr val="bg1"/>
                        </a:solidFill>
                        <a:effectLst/>
                        <a:latin typeface="Arial" pitchFamily="34" charset="0"/>
                        <a:ea typeface="ＭＳ Ｐゴシック"/>
                        <a:cs typeface="Arial" panose="020B0604020202020204" pitchFamily="34" charset="0"/>
                      </a:endParaRPr>
                    </a:p>
                  </a:txBody>
                  <a:tcPr marL="90000" marR="90000" marT="46800" marB="46800" horzOverflow="overflow"/>
                </a:tc>
              </a:tr>
              <a:tr h="214675">
                <a:tc>
                  <a:txBody>
                    <a:bodyPr/>
                    <a:lstStyle/>
                    <a:p>
                      <a:pPr marL="0" marR="0" lvl="0" indent="0" algn="l" defTabSz="914400" rtl="0" eaLnBrk="1" fontAlgn="base" latinLnBrk="0" hangingPunct="1">
                        <a:lnSpc>
                          <a:spcPct val="100000"/>
                        </a:lnSpc>
                        <a:spcBef>
                          <a:spcPct val="20000"/>
                        </a:spcBef>
                        <a:spcAft>
                          <a:spcPct val="0"/>
                        </a:spcAft>
                        <a:buClr>
                          <a:schemeClr val="bg1"/>
                        </a:buClr>
                        <a:buSzPct val="25000"/>
                        <a:buFont typeface="Times" pitchFamily="18" charset="0"/>
                        <a:buNone/>
                        <a:tabLst/>
                      </a:pPr>
                      <a:r>
                        <a:rPr kumimoji="0" lang="es-ES" sz="1100" b="1" u="none" strike="noStrike" cap="none" normalizeH="0" baseline="0" dirty="0" smtClean="0">
                          <a:ln>
                            <a:noFill/>
                          </a:ln>
                          <a:effectLst/>
                          <a:latin typeface="Arial" panose="020B0604020202020204" pitchFamily="34" charset="0"/>
                          <a:cs typeface="Arial" panose="020B0604020202020204" pitchFamily="34" charset="0"/>
                        </a:rPr>
                        <a:t>Pequeño / Micro</a:t>
                      </a:r>
                      <a:endParaRPr kumimoji="0" lang="es-ES" sz="1100" b="1" i="0" u="none" strike="noStrike" cap="none" normalizeH="0" baseline="0" dirty="0" smtClean="0">
                        <a:ln>
                          <a:noFill/>
                        </a:ln>
                        <a:solidFill>
                          <a:srgbClr val="FF0000"/>
                        </a:solidFill>
                        <a:effectLst/>
                        <a:latin typeface="Arial" pitchFamily="34" charset="0"/>
                        <a:ea typeface="ＭＳ Ｐゴシック"/>
                        <a:cs typeface="Arial" panose="020B0604020202020204" pitchFamily="34" charset="0"/>
                      </a:endParaRPr>
                    </a:p>
                  </a:txBody>
                  <a:tcPr marL="90000" marR="900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
                          <a:schemeClr val="bg1"/>
                        </a:buClr>
                        <a:buSzPct val="25000"/>
                        <a:buFont typeface="Times" pitchFamily="18" charset="0"/>
                        <a:buNone/>
                        <a:tabLst/>
                      </a:pPr>
                      <a:r>
                        <a:rPr kumimoji="0" lang="es-MX" sz="1100" b="1" i="0" u="none" strike="noStrike" cap="none" normalizeH="0" baseline="0" dirty="0" smtClean="0">
                          <a:ln>
                            <a:noFill/>
                          </a:ln>
                          <a:solidFill>
                            <a:srgbClr val="FF0000"/>
                          </a:solidFill>
                          <a:effectLst/>
                          <a:latin typeface="Arial" pitchFamily="34" charset="0"/>
                          <a:ea typeface="ＭＳ Ｐゴシック"/>
                          <a:cs typeface="Arial" panose="020B0604020202020204" pitchFamily="34" charset="0"/>
                        </a:rPr>
                        <a:t>&lt; 1280</a:t>
                      </a:r>
                      <a:endParaRPr kumimoji="0" lang="es-ES" sz="1100" b="1" i="0" u="none" strike="noStrike" cap="none" normalizeH="0" baseline="0" dirty="0" smtClean="0">
                        <a:ln>
                          <a:noFill/>
                        </a:ln>
                        <a:solidFill>
                          <a:srgbClr val="FF0000"/>
                        </a:solidFill>
                        <a:effectLst/>
                        <a:latin typeface="Arial" pitchFamily="34" charset="0"/>
                        <a:ea typeface="ＭＳ Ｐゴシック"/>
                        <a:cs typeface="Arial" panose="020B0604020202020204" pitchFamily="34" charset="0"/>
                      </a:endParaRPr>
                    </a:p>
                  </a:txBody>
                  <a:tcPr marL="90000" marR="90000" marT="46800" marB="4680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bg1"/>
                        </a:buClr>
                        <a:buSzPct val="25000"/>
                        <a:buFont typeface="Times" pitchFamily="18" charset="0"/>
                        <a:buNone/>
                        <a:tabLst/>
                      </a:pPr>
                      <a:r>
                        <a:rPr kumimoji="0" lang="en-GB" sz="1100" u="none" strike="noStrike" cap="none" normalizeH="0" baseline="0" dirty="0" smtClean="0">
                          <a:ln>
                            <a:noFill/>
                          </a:ln>
                          <a:effectLst/>
                          <a:latin typeface="Arial" panose="020B0604020202020204" pitchFamily="34" charset="0"/>
                          <a:cs typeface="Arial" panose="020B0604020202020204" pitchFamily="34" charset="0"/>
                        </a:rPr>
                        <a:t>20</a:t>
                      </a:r>
                      <a:endParaRPr kumimoji="0" lang="en-GB" sz="1100" b="1" i="0" u="none" strike="noStrike" cap="none" normalizeH="0" baseline="0" dirty="0" smtClean="0">
                        <a:ln>
                          <a:noFill/>
                        </a:ln>
                        <a:solidFill>
                          <a:srgbClr val="FF0000"/>
                        </a:solidFill>
                        <a:effectLst/>
                        <a:latin typeface="Arial" pitchFamily="34" charset="0"/>
                        <a:ea typeface="ＭＳ Ｐゴシック"/>
                        <a:cs typeface="Arial" panose="020B0604020202020204" pitchFamily="34" charset="0"/>
                      </a:endParaRPr>
                    </a:p>
                  </a:txBody>
                  <a:tcPr marL="90000" marR="900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
                          <a:schemeClr val="bg1"/>
                        </a:buClr>
                        <a:buSzPct val="25000"/>
                        <a:buFont typeface="Times" pitchFamily="18" charset="0"/>
                        <a:buNone/>
                        <a:tabLst/>
                      </a:pPr>
                      <a:r>
                        <a:rPr kumimoji="0" lang="es-MX" sz="1100" u="none" strike="noStrike" cap="none" normalizeH="0" baseline="0" dirty="0" smtClean="0">
                          <a:ln>
                            <a:noFill/>
                          </a:ln>
                          <a:effectLst/>
                          <a:latin typeface="Arial" panose="020B0604020202020204" pitchFamily="34" charset="0"/>
                          <a:cs typeface="Arial" panose="020B0604020202020204" pitchFamily="34" charset="0"/>
                        </a:rPr>
                        <a:t>Evaluación de diseño de soluciones</a:t>
                      </a:r>
                      <a:endParaRPr kumimoji="0" lang="es-MX" sz="1100" b="1" i="0" u="none" strike="noStrike" cap="none" normalizeH="0" baseline="0" noProof="0" dirty="0" smtClean="0">
                        <a:ln>
                          <a:noFill/>
                        </a:ln>
                        <a:solidFill>
                          <a:srgbClr val="FF0000"/>
                        </a:solidFill>
                        <a:effectLst/>
                        <a:latin typeface="Arial" pitchFamily="34" charset="0"/>
                        <a:ea typeface="ＭＳ Ｐゴシック"/>
                        <a:cs typeface="Arial" panose="020B0604020202020204" pitchFamily="34" charset="0"/>
                      </a:endParaRPr>
                    </a:p>
                  </a:txBody>
                  <a:tcPr marL="90000" marR="90000" marT="46800" marB="46800" horzOverflow="overflow"/>
                </a:tc>
              </a:tr>
              <a:tr h="285750">
                <a:tc>
                  <a:txBody>
                    <a:bodyPr/>
                    <a:lstStyle/>
                    <a:p>
                      <a:pPr marL="0" marR="0" lvl="0" indent="0" algn="l" defTabSz="914400" rtl="0" eaLnBrk="1" fontAlgn="base" latinLnBrk="0" hangingPunct="1">
                        <a:lnSpc>
                          <a:spcPct val="100000"/>
                        </a:lnSpc>
                        <a:spcBef>
                          <a:spcPct val="20000"/>
                        </a:spcBef>
                        <a:spcAft>
                          <a:spcPct val="0"/>
                        </a:spcAft>
                        <a:buClr>
                          <a:schemeClr val="bg1"/>
                        </a:buClr>
                        <a:buSzPct val="25000"/>
                        <a:buFont typeface="Times" pitchFamily="18" charset="0"/>
                        <a:buNone/>
                        <a:tabLst/>
                      </a:pPr>
                      <a:r>
                        <a:rPr kumimoji="0" lang="es-ES" sz="1100" b="1" u="none" strike="noStrike" cap="none" normalizeH="0" baseline="0" dirty="0" smtClean="0">
                          <a:ln>
                            <a:noFill/>
                          </a:ln>
                          <a:effectLst/>
                          <a:latin typeface="Arial" panose="020B0604020202020204" pitchFamily="34" charset="0"/>
                          <a:cs typeface="Arial" panose="020B0604020202020204" pitchFamily="34" charset="0"/>
                        </a:rPr>
                        <a:t>Mediano</a:t>
                      </a:r>
                      <a:endParaRPr kumimoji="0" lang="es-ES" sz="1100" b="1" i="0" u="none" strike="noStrike" cap="none" normalizeH="0" baseline="0" dirty="0" smtClean="0">
                        <a:ln>
                          <a:noFill/>
                        </a:ln>
                        <a:solidFill>
                          <a:srgbClr val="FF0000"/>
                        </a:solidFill>
                        <a:effectLst/>
                        <a:latin typeface="Arial" pitchFamily="34" charset="0"/>
                        <a:ea typeface="ＭＳ Ｐゴシック"/>
                        <a:cs typeface="Arial" panose="020B0604020202020204" pitchFamily="34" charset="0"/>
                      </a:endParaRPr>
                    </a:p>
                  </a:txBody>
                  <a:tcPr marL="90000" marR="900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
                          <a:schemeClr val="bg1"/>
                        </a:buClr>
                        <a:buSzPct val="25000"/>
                        <a:buFont typeface="Times" pitchFamily="18" charset="0"/>
                        <a:buNone/>
                        <a:tabLst/>
                      </a:pPr>
                      <a:r>
                        <a:rPr kumimoji="0" lang="es-MX" sz="1100" b="1" i="0" u="none" strike="noStrike" cap="none" normalizeH="0" baseline="0" dirty="0" smtClean="0">
                          <a:ln>
                            <a:noFill/>
                          </a:ln>
                          <a:solidFill>
                            <a:srgbClr val="FF0000"/>
                          </a:solidFill>
                          <a:effectLst/>
                          <a:latin typeface="Arial" pitchFamily="34" charset="0"/>
                          <a:ea typeface="ＭＳ Ｐゴシック"/>
                          <a:cs typeface="Arial" panose="020B0604020202020204" pitchFamily="34" charset="0"/>
                        </a:rPr>
                        <a:t>&lt; 2560</a:t>
                      </a:r>
                      <a:endParaRPr kumimoji="0" lang="es-ES" sz="1100" b="1" i="0" u="none" strike="noStrike" cap="none" normalizeH="0" baseline="0" dirty="0" smtClean="0">
                        <a:ln>
                          <a:noFill/>
                        </a:ln>
                        <a:solidFill>
                          <a:srgbClr val="FF0000"/>
                        </a:solidFill>
                        <a:effectLst/>
                        <a:latin typeface="Arial" pitchFamily="34" charset="0"/>
                        <a:ea typeface="ＭＳ Ｐゴシック"/>
                        <a:cs typeface="Arial" panose="020B0604020202020204" pitchFamily="34" charset="0"/>
                      </a:endParaRPr>
                    </a:p>
                  </a:txBody>
                  <a:tcPr marL="90000" marR="90000" marT="46800" marB="4680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bg1"/>
                        </a:buClr>
                        <a:buSzPct val="25000"/>
                        <a:buFont typeface="Times" pitchFamily="18" charset="0"/>
                        <a:buNone/>
                        <a:tabLst/>
                      </a:pPr>
                      <a:r>
                        <a:rPr kumimoji="0" lang="es-MX" sz="1100" u="none" strike="noStrike" cap="none" normalizeH="0" baseline="0" noProof="0" dirty="0" smtClean="0">
                          <a:ln>
                            <a:noFill/>
                          </a:ln>
                          <a:effectLst/>
                          <a:latin typeface="Arial" panose="020B0604020202020204" pitchFamily="34" charset="0"/>
                          <a:cs typeface="Arial" panose="020B0604020202020204" pitchFamily="34" charset="0"/>
                        </a:rPr>
                        <a:t>80</a:t>
                      </a:r>
                      <a:endParaRPr kumimoji="0" lang="es-MX" sz="1100" u="none" strike="noStrike" kern="1200" cap="none" normalizeH="0" baseline="0" noProof="0" dirty="0" smtClean="0">
                        <a:ln>
                          <a:noFill/>
                        </a:ln>
                        <a:solidFill>
                          <a:schemeClr val="dk1"/>
                        </a:solidFill>
                        <a:effectLst/>
                        <a:latin typeface="Arial" panose="020B0604020202020204" pitchFamily="34" charset="0"/>
                        <a:ea typeface="+mn-ea"/>
                        <a:cs typeface="Arial" panose="020B0604020202020204" pitchFamily="34" charset="0"/>
                      </a:endParaRPr>
                    </a:p>
                  </a:txBody>
                  <a:tcPr marL="90000" marR="900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
                          <a:schemeClr val="bg1"/>
                        </a:buClr>
                        <a:buSzPct val="25000"/>
                        <a:buFont typeface="Times" pitchFamily="18" charset="0"/>
                        <a:buNone/>
                        <a:tabLst/>
                      </a:pPr>
                      <a:r>
                        <a:rPr kumimoji="0" lang="es-MX" sz="1100" u="none" strike="noStrike" cap="none" normalizeH="0" baseline="0" noProof="0" dirty="0" smtClean="0">
                          <a:ln>
                            <a:noFill/>
                          </a:ln>
                          <a:effectLst/>
                          <a:latin typeface="Arial" panose="020B0604020202020204" pitchFamily="34" charset="0"/>
                          <a:cs typeface="Arial" panose="020B0604020202020204" pitchFamily="34" charset="0"/>
                        </a:rPr>
                        <a:t>Diseño de soluciones y macro arquitectura</a:t>
                      </a:r>
                      <a:endParaRPr kumimoji="0" lang="es-MX" sz="1100" b="1" i="0" u="none" strike="noStrike" cap="none" normalizeH="0" baseline="0" noProof="0" dirty="0" smtClean="0">
                        <a:ln>
                          <a:noFill/>
                        </a:ln>
                        <a:solidFill>
                          <a:srgbClr val="FF0000"/>
                        </a:solidFill>
                        <a:effectLst/>
                        <a:latin typeface="Arial" pitchFamily="34" charset="0"/>
                        <a:ea typeface="ＭＳ Ｐゴシック"/>
                        <a:cs typeface="Arial" panose="020B0604020202020204" pitchFamily="34" charset="0"/>
                      </a:endParaRPr>
                    </a:p>
                  </a:txBody>
                  <a:tcPr marL="90000" marR="90000" marT="46800" marB="46800" horzOverflow="overflow"/>
                </a:tc>
              </a:tr>
              <a:tr h="0">
                <a:tc>
                  <a:txBody>
                    <a:bodyPr/>
                    <a:lstStyle/>
                    <a:p>
                      <a:pPr marL="0" marR="0" lvl="0" indent="0" algn="l" defTabSz="914400" rtl="0" eaLnBrk="1" fontAlgn="base" latinLnBrk="0" hangingPunct="1">
                        <a:lnSpc>
                          <a:spcPct val="100000"/>
                        </a:lnSpc>
                        <a:spcBef>
                          <a:spcPct val="20000"/>
                        </a:spcBef>
                        <a:spcAft>
                          <a:spcPct val="0"/>
                        </a:spcAft>
                        <a:buClr>
                          <a:schemeClr val="bg1"/>
                        </a:buClr>
                        <a:buSzPct val="25000"/>
                        <a:buFont typeface="Times" pitchFamily="18" charset="0"/>
                        <a:buNone/>
                        <a:tabLst/>
                        <a:defRPr/>
                      </a:pPr>
                      <a:r>
                        <a:rPr kumimoji="0" lang="es-ES" sz="1100" b="1" u="none" strike="noStrike" cap="none" normalizeH="0" baseline="0" dirty="0" smtClean="0">
                          <a:ln>
                            <a:noFill/>
                          </a:ln>
                          <a:effectLst/>
                          <a:latin typeface="Arial" panose="020B0604020202020204" pitchFamily="34" charset="0"/>
                          <a:cs typeface="Arial" panose="020B0604020202020204" pitchFamily="34" charset="0"/>
                        </a:rPr>
                        <a:t>Grande</a:t>
                      </a:r>
                    </a:p>
                  </a:txBody>
                  <a:tcPr marL="90000" marR="900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
                          <a:schemeClr val="bg1"/>
                        </a:buClr>
                        <a:buSzPct val="25000"/>
                        <a:buFont typeface="Times" pitchFamily="18" charset="0"/>
                        <a:buNone/>
                        <a:tabLst/>
                        <a:defRPr/>
                      </a:pPr>
                      <a:r>
                        <a:rPr kumimoji="0" lang="es-MX" sz="1100" b="1" i="0" u="none" strike="noStrike" kern="1200" cap="none" normalizeH="0" baseline="0" dirty="0" smtClean="0">
                          <a:ln>
                            <a:noFill/>
                          </a:ln>
                          <a:solidFill>
                            <a:srgbClr val="FF0000"/>
                          </a:solidFill>
                          <a:effectLst/>
                          <a:latin typeface="Arial" pitchFamily="34" charset="0"/>
                          <a:ea typeface="ＭＳ Ｐゴシック"/>
                          <a:cs typeface="Arial" panose="020B0604020202020204" pitchFamily="34" charset="0"/>
                        </a:rPr>
                        <a:t>&lt; </a:t>
                      </a:r>
                      <a:r>
                        <a:rPr kumimoji="0" lang="es-ES" sz="1100" b="1" i="0" u="none" strike="noStrike" kern="1200" cap="none" normalizeH="0" baseline="0" dirty="0" smtClean="0">
                          <a:ln>
                            <a:noFill/>
                          </a:ln>
                          <a:solidFill>
                            <a:srgbClr val="FF0000"/>
                          </a:solidFill>
                          <a:effectLst/>
                          <a:latin typeface="Arial" pitchFamily="34" charset="0"/>
                          <a:ea typeface="ＭＳ Ｐゴシック"/>
                          <a:cs typeface="Arial" panose="020B0604020202020204" pitchFamily="34" charset="0"/>
                        </a:rPr>
                        <a:t>3840</a:t>
                      </a:r>
                    </a:p>
                  </a:txBody>
                  <a:tcPr marL="90000" marR="90000" marT="46800" marB="4680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bg1"/>
                        </a:buClr>
                        <a:buSzPct val="25000"/>
                        <a:buFont typeface="Times" pitchFamily="18" charset="0"/>
                        <a:buNone/>
                        <a:tabLst/>
                      </a:pPr>
                      <a:r>
                        <a:rPr kumimoji="0" lang="es-MX" sz="1100" u="none" strike="noStrike" kern="1200" cap="none" normalizeH="0" baseline="0" noProof="0" dirty="0" smtClean="0">
                          <a:ln>
                            <a:noFill/>
                          </a:ln>
                          <a:effectLst/>
                          <a:latin typeface="Arial" panose="020B0604020202020204" pitchFamily="34" charset="0"/>
                          <a:cs typeface="Arial" panose="020B0604020202020204" pitchFamily="34" charset="0"/>
                        </a:rPr>
                        <a:t>160</a:t>
                      </a:r>
                      <a:endParaRPr kumimoji="0" lang="es-MX" sz="1100" u="none" strike="noStrike" kern="1200" cap="none" normalizeH="0" baseline="0" noProof="0" dirty="0" smtClean="0">
                        <a:ln>
                          <a:noFill/>
                        </a:ln>
                        <a:solidFill>
                          <a:schemeClr val="dk1"/>
                        </a:solidFill>
                        <a:effectLst/>
                        <a:latin typeface="Arial" panose="020B0604020202020204" pitchFamily="34" charset="0"/>
                        <a:ea typeface="+mn-ea"/>
                        <a:cs typeface="Arial" panose="020B0604020202020204" pitchFamily="34" charset="0"/>
                      </a:endParaRPr>
                    </a:p>
                  </a:txBody>
                  <a:tcPr marL="90000" marR="900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
                          <a:schemeClr val="bg1"/>
                        </a:buClr>
                        <a:buSzPct val="25000"/>
                        <a:buFont typeface="Times" pitchFamily="18" charset="0"/>
                        <a:buNone/>
                        <a:tabLst/>
                      </a:pPr>
                      <a:r>
                        <a:rPr kumimoji="0" lang="es-MX" sz="1100" u="none" strike="noStrike" cap="none" normalizeH="0" baseline="0" noProof="0" dirty="0" smtClean="0">
                          <a:ln>
                            <a:noFill/>
                          </a:ln>
                          <a:effectLst/>
                          <a:latin typeface="Arial" panose="020B0604020202020204" pitchFamily="34" charset="0"/>
                          <a:cs typeface="Arial" panose="020B0604020202020204" pitchFamily="34" charset="0"/>
                        </a:rPr>
                        <a:t>Diseño de soluciones y macro arquitectura</a:t>
                      </a:r>
                      <a:endParaRPr kumimoji="0" lang="es-MX" sz="1100" b="1" i="0" u="none" strike="noStrike" cap="none" normalizeH="0" baseline="0" noProof="0" dirty="0" smtClean="0">
                        <a:ln>
                          <a:noFill/>
                        </a:ln>
                        <a:solidFill>
                          <a:srgbClr val="FF0000"/>
                        </a:solidFill>
                        <a:effectLst/>
                        <a:latin typeface="Arial" pitchFamily="34" charset="0"/>
                        <a:ea typeface="ＭＳ Ｐゴシック"/>
                        <a:cs typeface="Arial" panose="020B0604020202020204" pitchFamily="34" charset="0"/>
                      </a:endParaRPr>
                    </a:p>
                  </a:txBody>
                  <a:tcPr marL="90000" marR="90000" marT="46800" marB="46800" horzOverflow="overflow"/>
                </a:tc>
              </a:tr>
            </a:tbl>
          </a:graphicData>
        </a:graphic>
      </p:graphicFrame>
      <p:sp>
        <p:nvSpPr>
          <p:cNvPr id="8" name="Rectangle 8"/>
          <p:cNvSpPr>
            <a:spLocks noChangeArrowheads="1"/>
          </p:cNvSpPr>
          <p:nvPr/>
        </p:nvSpPr>
        <p:spPr bwMode="auto">
          <a:xfrm>
            <a:off x="838665" y="6310089"/>
            <a:ext cx="8898142" cy="495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903288" eaLnBrk="0" hangingPunct="0">
              <a:defRPr>
                <a:solidFill>
                  <a:schemeClr val="tx1"/>
                </a:solidFill>
                <a:latin typeface="Arial" charset="0"/>
                <a:ea typeface="ＭＳ Ｐゴシック" pitchFamily="34" charset="-128"/>
              </a:defRPr>
            </a:lvl1pPr>
            <a:lvl2pPr marL="742950" indent="-285750" defTabSz="903288" eaLnBrk="0" hangingPunct="0">
              <a:defRPr>
                <a:solidFill>
                  <a:schemeClr val="tx1"/>
                </a:solidFill>
                <a:latin typeface="Arial" charset="0"/>
                <a:ea typeface="ＭＳ Ｐゴシック" pitchFamily="34" charset="-128"/>
              </a:defRPr>
            </a:lvl2pPr>
            <a:lvl3pPr marL="1143000" indent="-228600" defTabSz="903288" eaLnBrk="0" hangingPunct="0">
              <a:defRPr>
                <a:solidFill>
                  <a:schemeClr val="tx1"/>
                </a:solidFill>
                <a:latin typeface="Arial" charset="0"/>
                <a:ea typeface="ＭＳ Ｐゴシック" pitchFamily="34" charset="-128"/>
              </a:defRPr>
            </a:lvl3pPr>
            <a:lvl4pPr marL="1600200" indent="-228600" defTabSz="903288" eaLnBrk="0" hangingPunct="0">
              <a:defRPr>
                <a:solidFill>
                  <a:schemeClr val="tx1"/>
                </a:solidFill>
                <a:latin typeface="Arial" charset="0"/>
                <a:ea typeface="ＭＳ Ｐゴシック" pitchFamily="34" charset="-128"/>
              </a:defRPr>
            </a:lvl4pPr>
            <a:lvl5pPr marL="2057400" indent="-228600" defTabSz="903288" eaLnBrk="0" hangingPunct="0">
              <a:defRPr>
                <a:solidFill>
                  <a:schemeClr val="tx1"/>
                </a:solidFill>
                <a:latin typeface="Arial" charset="0"/>
                <a:ea typeface="ＭＳ Ｐゴシック" pitchFamily="34" charset="-128"/>
              </a:defRPr>
            </a:lvl5pPr>
            <a:lvl6pPr marL="2514600" indent="-228600" defTabSz="903288"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defTabSz="903288"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defTabSz="903288"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defTabSz="903288" eaLnBrk="0" fontAlgn="base" hangingPunct="0">
              <a:spcBef>
                <a:spcPct val="0"/>
              </a:spcBef>
              <a:spcAft>
                <a:spcPct val="0"/>
              </a:spcAft>
              <a:defRPr>
                <a:solidFill>
                  <a:schemeClr val="tx1"/>
                </a:solidFill>
                <a:latin typeface="Arial" charset="0"/>
                <a:ea typeface="ＭＳ Ｐゴシック" pitchFamily="34" charset="-128"/>
              </a:defRPr>
            </a:lvl9pPr>
          </a:lstStyle>
          <a:p>
            <a:pPr algn="just" eaLnBrk="1" hangingPunct="1">
              <a:lnSpc>
                <a:spcPct val="105000"/>
              </a:lnSpc>
            </a:pPr>
            <a:r>
              <a:rPr lang="es-MX" altLang="es-ES" sz="1400" dirty="0" smtClean="0">
                <a:sym typeface="Symbol" pitchFamily="18" charset="2"/>
              </a:rPr>
              <a:t>* Es importante mencionar que cualquier tipo de participación del equipo de arquitectura </a:t>
            </a:r>
            <a:r>
              <a:rPr lang="es-MX" altLang="es-ES" sz="1400" dirty="0">
                <a:sym typeface="Symbol" pitchFamily="18" charset="2"/>
              </a:rPr>
              <a:t>M</a:t>
            </a:r>
            <a:r>
              <a:rPr lang="es-MX" altLang="es-ES" sz="1400" dirty="0" smtClean="0">
                <a:sym typeface="Symbol" pitchFamily="18" charset="2"/>
              </a:rPr>
              <a:t>éxico ya considera la certificación de arquitectura incluida en la horas propuestas</a:t>
            </a:r>
          </a:p>
        </p:txBody>
      </p:sp>
    </p:spTree>
    <p:extLst>
      <p:ext uri="{BB962C8B-B14F-4D97-AF65-F5344CB8AC3E}">
        <p14:creationId xmlns:p14="http://schemas.microsoft.com/office/powerpoint/2010/main" val="16231375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38624" y="4309301"/>
            <a:ext cx="9230876" cy="738664"/>
          </a:xfrm>
        </p:spPr>
        <p:txBody>
          <a:bodyPr/>
          <a:lstStyle/>
          <a:p>
            <a:r>
              <a:rPr lang="es-ES" dirty="0" smtClean="0"/>
              <a:t>Proceso</a:t>
            </a:r>
            <a:endParaRPr lang="es-ES" dirty="0"/>
          </a:p>
        </p:txBody>
      </p:sp>
      <p:sp>
        <p:nvSpPr>
          <p:cNvPr id="3" name="Marcador de texto 2"/>
          <p:cNvSpPr>
            <a:spLocks noGrp="1"/>
          </p:cNvSpPr>
          <p:nvPr>
            <p:ph type="body" sz="quarter" idx="10"/>
          </p:nvPr>
        </p:nvSpPr>
        <p:spPr/>
        <p:txBody>
          <a:bodyPr/>
          <a:lstStyle/>
          <a:p>
            <a:r>
              <a:rPr lang="es-ES" dirty="0" smtClean="0"/>
              <a:t>3</a:t>
            </a:r>
            <a:endParaRPr lang="es-ES" dirty="0"/>
          </a:p>
        </p:txBody>
      </p:sp>
    </p:spTree>
    <p:extLst>
      <p:ext uri="{BB962C8B-B14F-4D97-AF65-F5344CB8AC3E}">
        <p14:creationId xmlns:p14="http://schemas.microsoft.com/office/powerpoint/2010/main" val="309234730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1 Image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5827" y="1240161"/>
            <a:ext cx="9034561" cy="5745620"/>
          </a:xfrm>
          <a:prstGeom prst="rect">
            <a:avLst/>
          </a:prstGeom>
        </p:spPr>
      </p:pic>
      <p:sp>
        <p:nvSpPr>
          <p:cNvPr id="10" name="9 Marcador de número de diapositiva"/>
          <p:cNvSpPr>
            <a:spLocks noGrp="1"/>
          </p:cNvSpPr>
          <p:nvPr>
            <p:ph type="sldNum" sz="quarter" idx="4"/>
          </p:nvPr>
        </p:nvSpPr>
        <p:spPr>
          <a:prstGeom prst="rect">
            <a:avLst/>
          </a:prstGeom>
        </p:spPr>
        <p:txBody>
          <a:bodyPr/>
          <a:lstStyle/>
          <a:p>
            <a:r>
              <a:rPr lang="es-ES" dirty="0">
                <a:solidFill>
                  <a:prstClr val="black"/>
                </a:solidFill>
                <a:latin typeface="Arial" pitchFamily="34" charset="0"/>
                <a:cs typeface="Arial" pitchFamily="34" charset="0"/>
              </a:rPr>
              <a:t>3</a:t>
            </a:r>
            <a:r>
              <a:rPr lang="es-ES" dirty="0" smtClean="0">
                <a:solidFill>
                  <a:prstClr val="black"/>
                </a:solidFill>
                <a:latin typeface="Arial" pitchFamily="34" charset="0"/>
                <a:cs typeface="Arial" pitchFamily="34" charset="0"/>
              </a:rPr>
              <a:t> </a:t>
            </a:r>
            <a:r>
              <a:rPr lang="es-ES" dirty="0">
                <a:solidFill>
                  <a:prstClr val="black"/>
                </a:solidFill>
                <a:latin typeface="Arial" pitchFamily="34" charset="0"/>
                <a:cs typeface="Arial" pitchFamily="34" charset="0"/>
              </a:rPr>
              <a:t>– </a:t>
            </a:r>
            <a:r>
              <a:rPr lang="es-ES" dirty="0" smtClean="0">
                <a:solidFill>
                  <a:prstClr val="black"/>
                </a:solidFill>
                <a:latin typeface="Arial" pitchFamily="34" charset="0"/>
                <a:cs typeface="Arial" pitchFamily="34" charset="0"/>
              </a:rPr>
              <a:t>Proceso   </a:t>
            </a:r>
            <a:fld id="{ECCC30F6-4D9C-4408-AC20-10CC532909AB}" type="slidenum">
              <a:rPr lang="es-ES" smtClean="0">
                <a:latin typeface="Arial" pitchFamily="34" charset="0"/>
                <a:cs typeface="Arial" pitchFamily="34" charset="0"/>
              </a:rPr>
              <a:pPr/>
              <a:t>9</a:t>
            </a:fld>
            <a:endParaRPr lang="es-ES" dirty="0">
              <a:latin typeface="Arial" pitchFamily="34" charset="0"/>
              <a:cs typeface="Arial" pitchFamily="34" charset="0"/>
            </a:endParaRPr>
          </a:p>
        </p:txBody>
      </p:sp>
      <p:sp>
        <p:nvSpPr>
          <p:cNvPr id="3" name="Marcador de texto 2"/>
          <p:cNvSpPr>
            <a:spLocks noGrp="1"/>
          </p:cNvSpPr>
          <p:nvPr>
            <p:ph type="body" sz="quarter" idx="18"/>
          </p:nvPr>
        </p:nvSpPr>
        <p:spPr/>
        <p:txBody>
          <a:bodyPr/>
          <a:lstStyle/>
          <a:p>
            <a:r>
              <a:rPr lang="es-ES" dirty="0" smtClean="0">
                <a:latin typeface="Arial" pitchFamily="34" charset="0"/>
                <a:cs typeface="Arial" pitchFamily="34" charset="0"/>
              </a:rPr>
              <a:t>Proceso</a:t>
            </a:r>
            <a:endParaRPr lang="es-ES" dirty="0">
              <a:latin typeface="Arial" pitchFamily="34" charset="0"/>
              <a:cs typeface="Arial" pitchFamily="34" charset="0"/>
            </a:endParaRPr>
          </a:p>
        </p:txBody>
      </p:sp>
      <p:grpSp>
        <p:nvGrpSpPr>
          <p:cNvPr id="6" name="5 Grupo"/>
          <p:cNvGrpSpPr/>
          <p:nvPr/>
        </p:nvGrpSpPr>
        <p:grpSpPr>
          <a:xfrm>
            <a:off x="2788035" y="2987031"/>
            <a:ext cx="1692188" cy="3674715"/>
            <a:chOff x="4732251" y="3088469"/>
            <a:chExt cx="1692188" cy="3177232"/>
          </a:xfrm>
          <a:noFill/>
        </p:grpSpPr>
        <p:sp>
          <p:nvSpPr>
            <p:cNvPr id="4" name="3 Rectángulo"/>
            <p:cNvSpPr/>
            <p:nvPr/>
          </p:nvSpPr>
          <p:spPr>
            <a:xfrm>
              <a:off x="4732251" y="3088469"/>
              <a:ext cx="1692188" cy="3177232"/>
            </a:xfrm>
            <a:prstGeom prst="rect">
              <a:avLst/>
            </a:prstGeom>
            <a:grpFill/>
            <a:ln w="12700">
              <a:solidFill>
                <a:schemeClr val="accent1">
                  <a:shade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 name="4 CuadroTexto"/>
            <p:cNvSpPr txBox="1"/>
            <p:nvPr/>
          </p:nvSpPr>
          <p:spPr>
            <a:xfrm>
              <a:off x="4984279" y="3121593"/>
              <a:ext cx="1260140" cy="346539"/>
            </a:xfrm>
            <a:prstGeom prst="rect">
              <a:avLst/>
            </a:prstGeom>
            <a:grpFill/>
          </p:spPr>
          <p:txBody>
            <a:bodyPr vert="horz" wrap="none" lIns="0" tIns="0" rIns="0" bIns="0" numCol="1" spcCol="432000" rtlCol="0" anchor="t" anchorCtr="0">
              <a:noAutofit/>
            </a:bodyPr>
            <a:lstStyle/>
            <a:p>
              <a:pPr marR="0" indent="0" algn="ctr" defTabSz="914400" rtl="0" eaLnBrk="1" fontAlgn="auto" latinLnBrk="0" hangingPunct="1">
                <a:lnSpc>
                  <a:spcPts val="1000"/>
                </a:lnSpc>
                <a:spcBef>
                  <a:spcPct val="0"/>
                </a:spcBef>
                <a:buClrTx/>
                <a:buSzTx/>
                <a:buFontTx/>
                <a:buNone/>
                <a:tabLst>
                  <a:tab pos="360000" algn="l"/>
                </a:tabLst>
              </a:pPr>
              <a:r>
                <a:rPr kumimoji="0" lang="es-MX" sz="900" b="0" u="none" strike="noStrike" kern="1100" cap="none" spc="-50" normalizeH="0" baseline="0" noProof="0" dirty="0" smtClean="0">
                  <a:ln>
                    <a:noFill/>
                  </a:ln>
                  <a:solidFill>
                    <a:srgbClr val="002060"/>
                  </a:solidFill>
                  <a:effectLst/>
                  <a:uLnTx/>
                  <a:uFillTx/>
                  <a:latin typeface="Verdana" panose="020B0604030504040204" pitchFamily="34" charset="0"/>
                  <a:ea typeface="Verdana" panose="020B0604030504040204" pitchFamily="34" charset="0"/>
                  <a:cs typeface="Verdana" panose="020B0604030504040204" pitchFamily="34" charset="0"/>
                </a:rPr>
                <a:t>Mesas de gestión de</a:t>
              </a:r>
              <a:r>
                <a:rPr kumimoji="0" lang="es-MX" sz="900" b="0" u="none" strike="noStrike" kern="1100" cap="none" spc="-50" normalizeH="0" noProof="0" dirty="0" smtClean="0">
                  <a:ln>
                    <a:noFill/>
                  </a:ln>
                  <a:solidFill>
                    <a:srgbClr val="002060"/>
                  </a:solidFill>
                  <a:effectLst/>
                  <a:uLnTx/>
                  <a:uFillTx/>
                  <a:latin typeface="Verdana" panose="020B0604030504040204" pitchFamily="34" charset="0"/>
                  <a:ea typeface="Verdana" panose="020B0604030504040204" pitchFamily="34" charset="0"/>
                  <a:cs typeface="Verdana" panose="020B0604030504040204" pitchFamily="34" charset="0"/>
                </a:rPr>
                <a:t> </a:t>
              </a:r>
            </a:p>
            <a:p>
              <a:pPr marR="0" indent="0" algn="ctr" defTabSz="914400" rtl="0" eaLnBrk="1" fontAlgn="auto" latinLnBrk="0" hangingPunct="1">
                <a:lnSpc>
                  <a:spcPts val="1000"/>
                </a:lnSpc>
                <a:spcBef>
                  <a:spcPct val="0"/>
                </a:spcBef>
                <a:buClrTx/>
                <a:buSzTx/>
                <a:buFontTx/>
                <a:buNone/>
                <a:tabLst>
                  <a:tab pos="360000" algn="l"/>
                </a:tabLst>
              </a:pPr>
              <a:r>
                <a:rPr kumimoji="0" lang="es-MX" sz="900" b="0" u="none" strike="noStrike" kern="1100" cap="none" spc="-50" normalizeH="0" noProof="0" dirty="0" smtClean="0">
                  <a:ln>
                    <a:noFill/>
                  </a:ln>
                  <a:solidFill>
                    <a:srgbClr val="002060"/>
                  </a:solidFill>
                  <a:effectLst/>
                  <a:uLnTx/>
                  <a:uFillTx/>
                  <a:latin typeface="Verdana" panose="020B0604030504040204" pitchFamily="34" charset="0"/>
                  <a:ea typeface="Verdana" panose="020B0604030504040204" pitchFamily="34" charset="0"/>
                  <a:cs typeface="Verdana" panose="020B0604030504040204" pitchFamily="34" charset="0"/>
                </a:rPr>
                <a:t>la demanda</a:t>
              </a:r>
              <a:endParaRPr kumimoji="0" lang="es-ES" sz="900" b="0" u="none" strike="noStrike" kern="1100" cap="none" spc="-50" normalizeH="0" baseline="0" noProof="0" dirty="0" smtClean="0">
                <a:ln>
                  <a:noFill/>
                </a:ln>
                <a:solidFill>
                  <a:srgbClr val="002060"/>
                </a:solidFill>
                <a:effectLst/>
                <a:uLnTx/>
                <a:uFillTx/>
                <a:latin typeface="Verdana" panose="020B0604030504040204" pitchFamily="34" charset="0"/>
                <a:ea typeface="Verdana" panose="020B0604030504040204" pitchFamily="34" charset="0"/>
                <a:cs typeface="Verdana" panose="020B0604030504040204" pitchFamily="34" charset="0"/>
              </a:endParaRPr>
            </a:p>
          </p:txBody>
        </p:sp>
      </p:grpSp>
    </p:spTree>
    <p:extLst>
      <p:ext uri="{BB962C8B-B14F-4D97-AF65-F5344CB8AC3E}">
        <p14:creationId xmlns:p14="http://schemas.microsoft.com/office/powerpoint/2010/main" val="144318490"/>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Portad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lásico de Office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6350">
          <a:solidFill>
            <a:schemeClr val="bg1">
              <a:lumMod val="65000"/>
            </a:schemeClr>
          </a:solidFill>
          <a:prstDash val="solid"/>
          <a:headEnd type="arrow"/>
          <a:tailEnd type="arrow"/>
        </a:ln>
      </a:spPr>
      <a:bodyPr/>
      <a:lstStyle/>
      <a:style>
        <a:lnRef idx="1">
          <a:schemeClr val="accent1"/>
        </a:lnRef>
        <a:fillRef idx="0">
          <a:schemeClr val="accent1"/>
        </a:fillRef>
        <a:effectRef idx="0">
          <a:schemeClr val="accent1"/>
        </a:effectRef>
        <a:fontRef idx="minor">
          <a:schemeClr val="tx1"/>
        </a:fontRef>
      </a:style>
    </a:lnDef>
    <a:txDef>
      <a:spPr/>
      <a:bodyPr vert="horz" wrap="none" lIns="0" tIns="0" rIns="0" bIns="0" numCol="1" spcCol="432000" rtlCol="0" anchor="t" anchorCtr="0">
        <a:noAutofit/>
      </a:bodyPr>
      <a:lstStyle>
        <a:defPPr marL="0" marR="0" indent="0" defTabSz="914400" rtl="0" eaLnBrk="1" fontAlgn="auto" latinLnBrk="0" hangingPunct="1">
          <a:lnSpc>
            <a:spcPts val="2700"/>
          </a:lnSpc>
          <a:spcBef>
            <a:spcPct val="0"/>
          </a:spcBef>
          <a:buClrTx/>
          <a:buSzTx/>
          <a:buFontTx/>
          <a:buNone/>
          <a:tabLst>
            <a:tab pos="360000" algn="l"/>
          </a:tabLst>
          <a:defRPr kumimoji="0" sz="2700" b="0" i="0" u="none" strike="noStrike" kern="1100" cap="none" spc="-50" normalizeH="0" baseline="0" noProof="0" dirty="0" smtClean="0">
            <a:ln>
              <a:noFill/>
            </a:ln>
            <a:solidFill>
              <a:sysClr val="windowText" lastClr="000000"/>
            </a:solidFill>
            <a:effectLst/>
            <a:uLnTx/>
            <a:uFillTx/>
            <a:latin typeface="Franklin Gothic Book" panose="020B0503020102020204" pitchFamily="34" charset="0"/>
            <a:ea typeface="+mj-ea"/>
            <a:cs typeface="+mj-cs"/>
          </a:defRPr>
        </a:defPPr>
      </a:lstStyle>
    </a:txDef>
  </a:objectDefaults>
  <a:extraClrSchemeLst/>
</a:theme>
</file>

<file path=ppt/theme/theme2.xml><?xml version="1.0" encoding="utf-8"?>
<a:theme xmlns:a="http://schemas.openxmlformats.org/drawingml/2006/main" name="Indice, portadilla y pag en blanco">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lásico de Office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6350">
          <a:solidFill>
            <a:schemeClr val="bg1">
              <a:lumMod val="65000"/>
            </a:schemeClr>
          </a:solidFill>
          <a:prstDash val="solid"/>
          <a:headEnd type="arrow"/>
          <a:tailEnd type="arrow"/>
        </a:ln>
      </a:spPr>
      <a:bodyPr/>
      <a:lstStyle/>
      <a:style>
        <a:lnRef idx="1">
          <a:schemeClr val="accent1"/>
        </a:lnRef>
        <a:fillRef idx="0">
          <a:schemeClr val="accent1"/>
        </a:fillRef>
        <a:effectRef idx="0">
          <a:schemeClr val="accent1"/>
        </a:effectRef>
        <a:fontRef idx="minor">
          <a:schemeClr val="tx1"/>
        </a:fontRef>
      </a:style>
    </a:lnDef>
    <a:txDef>
      <a:spPr/>
      <a:bodyPr vert="horz" wrap="none" lIns="0" tIns="0" rIns="0" bIns="0" numCol="1" spcCol="432000" rtlCol="0" anchor="t" anchorCtr="0">
        <a:noAutofit/>
      </a:bodyPr>
      <a:lstStyle>
        <a:defPPr marL="0" marR="0" indent="0" defTabSz="914400" rtl="0" eaLnBrk="1" fontAlgn="auto" latinLnBrk="0" hangingPunct="1">
          <a:lnSpc>
            <a:spcPts val="2700"/>
          </a:lnSpc>
          <a:spcBef>
            <a:spcPct val="0"/>
          </a:spcBef>
          <a:buClrTx/>
          <a:buSzTx/>
          <a:buFontTx/>
          <a:buNone/>
          <a:tabLst>
            <a:tab pos="360000" algn="l"/>
          </a:tabLst>
          <a:defRPr kumimoji="0" sz="2700" b="0" i="0" u="none" strike="noStrike" kern="1100" cap="none" spc="-50" normalizeH="0" baseline="0" noProof="0" dirty="0" smtClean="0">
            <a:ln>
              <a:noFill/>
            </a:ln>
            <a:solidFill>
              <a:sysClr val="windowText" lastClr="000000"/>
            </a:solidFill>
            <a:effectLst/>
            <a:uLnTx/>
            <a:uFillTx/>
            <a:latin typeface="Franklin Gothic Book" panose="020B0503020102020204" pitchFamily="34" charset="0"/>
            <a:ea typeface="+mj-ea"/>
            <a:cs typeface="+mj-cs"/>
          </a:defRPr>
        </a:defPPr>
      </a:lstStyle>
    </a:txDef>
  </a:objectDefaults>
  <a:extraClrSchemeLst/>
</a:theme>
</file>

<file path=ppt/theme/theme3.xml><?xml version="1.0" encoding="utf-8"?>
<a:theme xmlns:a="http://schemas.openxmlformats.org/drawingml/2006/main" name="Páginas interior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6350">
          <a:solidFill>
            <a:schemeClr val="bg1">
              <a:lumMod val="65000"/>
            </a:schemeClr>
          </a:solidFill>
          <a:prstDash val="solid"/>
          <a:headEnd type="arrow"/>
          <a:tailEnd type="arrow"/>
        </a:ln>
      </a:spPr>
      <a:bodyPr/>
      <a:lstStyle/>
      <a:style>
        <a:lnRef idx="1">
          <a:schemeClr val="accent1"/>
        </a:lnRef>
        <a:fillRef idx="0">
          <a:schemeClr val="accent1"/>
        </a:fillRef>
        <a:effectRef idx="0">
          <a:schemeClr val="accent1"/>
        </a:effectRef>
        <a:fontRef idx="minor">
          <a:schemeClr val="tx1"/>
        </a:fontRef>
      </a:style>
    </a:lnDef>
    <a:txDef>
      <a:spPr/>
      <a:bodyPr vert="horz" wrap="none" lIns="0" tIns="0" rIns="0" bIns="0" numCol="1" spcCol="432000" rtlCol="0" anchor="t" anchorCtr="0">
        <a:noAutofit/>
      </a:bodyPr>
      <a:lstStyle>
        <a:defPPr marL="0" marR="0" indent="0" defTabSz="914400" rtl="0" eaLnBrk="1" fontAlgn="auto" latinLnBrk="0" hangingPunct="1">
          <a:lnSpc>
            <a:spcPts val="2700"/>
          </a:lnSpc>
          <a:spcBef>
            <a:spcPct val="0"/>
          </a:spcBef>
          <a:buClrTx/>
          <a:buSzTx/>
          <a:buFontTx/>
          <a:buNone/>
          <a:tabLst>
            <a:tab pos="360000" algn="l"/>
          </a:tabLst>
          <a:defRPr kumimoji="0" sz="2700" b="0" i="0" u="none" strike="noStrike" kern="1100" cap="none" spc="-50" normalizeH="0" baseline="0" noProof="0" dirty="0" smtClean="0">
            <a:ln>
              <a:noFill/>
            </a:ln>
            <a:solidFill>
              <a:sysClr val="windowText" lastClr="000000"/>
            </a:solidFill>
            <a:effectLst/>
            <a:uLnTx/>
            <a:uFillTx/>
            <a:latin typeface="Franklin Gothic Book" panose="020B0503020102020204" pitchFamily="34" charset="0"/>
            <a:ea typeface="+mj-ea"/>
            <a:cs typeface="+mj-cs"/>
          </a:defRPr>
        </a:defPPr>
      </a:lstStyle>
    </a:txDef>
  </a:objectDefaults>
  <a:extraClrSchemeLst/>
</a:theme>
</file>

<file path=ppt/theme/theme4.xml><?xml version="1.0" encoding="utf-8"?>
<a:theme xmlns:a="http://schemas.openxmlformats.org/drawingml/2006/main" name="Contraportada con claim">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bodyPr vert="horz" wrap="none" lIns="0" tIns="0" rIns="0" bIns="0" numCol="1" spcCol="432000" rtlCol="0" anchor="t" anchorCtr="0">
        <a:noAutofit/>
      </a:bodyPr>
      <a:lstStyle>
        <a:defPPr marL="0" marR="0" indent="0" defTabSz="914400" rtl="0" eaLnBrk="1" fontAlgn="auto" latinLnBrk="0" hangingPunct="1">
          <a:lnSpc>
            <a:spcPts val="2700"/>
          </a:lnSpc>
          <a:spcBef>
            <a:spcPct val="0"/>
          </a:spcBef>
          <a:buClrTx/>
          <a:buSzTx/>
          <a:buFontTx/>
          <a:buNone/>
          <a:tabLst>
            <a:tab pos="360000" algn="l"/>
          </a:tabLst>
          <a:defRPr kumimoji="0" sz="2700" b="0" i="0" u="none" strike="noStrike" kern="1100" cap="none" spc="-50" normalizeH="0" baseline="0" noProof="0" dirty="0" smtClean="0">
            <a:ln>
              <a:noFill/>
            </a:ln>
            <a:solidFill>
              <a:sysClr val="windowText" lastClr="000000"/>
            </a:solidFill>
            <a:effectLst/>
            <a:uLnTx/>
            <a:uFillTx/>
            <a:latin typeface="Franklin Gothic Book" panose="020B0503020102020204" pitchFamily="34" charset="0"/>
            <a:ea typeface="+mj-ea"/>
            <a:cs typeface="+mj-cs"/>
          </a:defRPr>
        </a:defPPr>
      </a:lstStyle>
    </a:txDef>
  </a:objectDefaults>
  <a:extraClrSchemeLst/>
</a:theme>
</file>

<file path=ppt/theme/theme5.xml><?xml version="1.0" encoding="utf-8"?>
<a:theme xmlns:a="http://schemas.openxmlformats.org/drawingml/2006/main" name="72_Páginas interiores">
  <a:themeElements>
    <a:clrScheme name="BancoSabadell">
      <a:dk1>
        <a:sysClr val="windowText" lastClr="000000"/>
      </a:dk1>
      <a:lt1>
        <a:sysClr val="window" lastClr="FFFFFF"/>
      </a:lt1>
      <a:dk2>
        <a:srgbClr val="0096C8"/>
      </a:dk2>
      <a:lt2>
        <a:srgbClr val="001887"/>
      </a:lt2>
      <a:accent1>
        <a:srgbClr val="FF8728"/>
      </a:accent1>
      <a:accent2>
        <a:srgbClr val="DC3C3C"/>
      </a:accent2>
      <a:accent3>
        <a:srgbClr val="00A037"/>
      </a:accent3>
      <a:accent4>
        <a:srgbClr val="FFC83C"/>
      </a:accent4>
      <a:accent5>
        <a:srgbClr val="BEAA96"/>
      </a:accent5>
      <a:accent6>
        <a:srgbClr val="144696"/>
      </a:accent6>
      <a:hlink>
        <a:srgbClr val="C84196"/>
      </a:hlink>
      <a:folHlink>
        <a:srgbClr val="7891A5"/>
      </a:folHlink>
    </a:clrScheme>
    <a:fontScheme name="Clásico de Office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6350">
          <a:solidFill>
            <a:schemeClr val="bg1">
              <a:lumMod val="65000"/>
            </a:schemeClr>
          </a:solidFill>
          <a:prstDash val="solid"/>
          <a:headEnd type="arrow"/>
          <a:tailEnd type="arrow"/>
        </a:ln>
      </a:spPr>
      <a:bodyPr/>
      <a:lstStyle/>
      <a:style>
        <a:lnRef idx="1">
          <a:schemeClr val="accent1"/>
        </a:lnRef>
        <a:fillRef idx="0">
          <a:schemeClr val="accent1"/>
        </a:fillRef>
        <a:effectRef idx="0">
          <a:schemeClr val="accent1"/>
        </a:effectRef>
        <a:fontRef idx="minor">
          <a:schemeClr val="tx1"/>
        </a:fontRef>
      </a:style>
    </a:lnDef>
    <a:txDef>
      <a:spPr/>
      <a:bodyPr vert="horz" wrap="none" lIns="0" tIns="0" rIns="0" bIns="0" numCol="1" spcCol="432000" rtlCol="0" anchor="t" anchorCtr="0">
        <a:noAutofit/>
      </a:bodyPr>
      <a:lstStyle>
        <a:defPPr marL="0" marR="0" indent="0" defTabSz="914400" rtl="0" eaLnBrk="1" fontAlgn="auto" latinLnBrk="0" hangingPunct="1">
          <a:lnSpc>
            <a:spcPts val="2700"/>
          </a:lnSpc>
          <a:spcBef>
            <a:spcPct val="0"/>
          </a:spcBef>
          <a:buClrTx/>
          <a:buSzTx/>
          <a:buFontTx/>
          <a:buNone/>
          <a:tabLst>
            <a:tab pos="360000" algn="l"/>
          </a:tabLst>
          <a:defRPr kumimoji="0" sz="2700" b="0" i="0" u="none" strike="noStrike" kern="1100" cap="none" spc="-50" normalizeH="0" baseline="0" noProof="0" dirty="0" smtClean="0">
            <a:ln>
              <a:noFill/>
            </a:ln>
            <a:solidFill>
              <a:sysClr val="windowText" lastClr="000000"/>
            </a:solidFill>
            <a:effectLst/>
            <a:uLnTx/>
            <a:uFillTx/>
            <a:latin typeface="Franklin Gothic Book" panose="020B0503020102020204" pitchFamily="34" charset="0"/>
            <a:ea typeface="+mj-ea"/>
            <a:cs typeface="+mj-cs"/>
          </a:defRPr>
        </a:defPPr>
      </a:lstStyle>
    </a:txDef>
  </a:objectDefaults>
  <a:extraClrSchemeLst/>
</a:theme>
</file>

<file path=ppt/theme/theme6.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853CC23DEA2F354A82EE03A10FA31493" ma:contentTypeVersion="0" ma:contentTypeDescription="Crear nuevo documento." ma:contentTypeScope="" ma:versionID="edfc53796b15e7ac401bf6fe4bcae9f4">
  <xsd:schema xmlns:xsd="http://www.w3.org/2001/XMLSchema" xmlns:xs="http://www.w3.org/2001/XMLSchema" xmlns:p="http://schemas.microsoft.com/office/2006/metadata/properties" targetNamespace="http://schemas.microsoft.com/office/2006/metadata/properties" ma:root="true" ma:fieldsID="ebba8a198e9bb40c3eeca6d0bd41257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F3A86E3-03A2-4F54-979D-52BF25D12C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82BAAC08-0023-4CD2-8F60-4B75A3CBD271}">
  <ds:schemaRefs>
    <ds:schemaRef ds:uri="http://schemas.microsoft.com/sharepoint/v3/contenttype/forms"/>
  </ds:schemaRefs>
</ds:datastoreItem>
</file>

<file path=customXml/itemProps3.xml><?xml version="1.0" encoding="utf-8"?>
<ds:datastoreItem xmlns:ds="http://schemas.openxmlformats.org/officeDocument/2006/customXml" ds:itemID="{1DF98A26-E231-4B90-97C1-EBE730CD68DB}">
  <ds:schemaRefs>
    <ds:schemaRef ds:uri="http://schemas.microsoft.com/office/2006/documentManagement/types"/>
    <ds:schemaRef ds:uri="http://purl.org/dc/dcmitype/"/>
    <ds:schemaRef ds:uri="http://purl.org/dc/terms/"/>
    <ds:schemaRef ds:uri="http://purl.org/dc/elements/1.1/"/>
    <ds:schemaRef ds:uri="http://www.w3.org/XML/1998/namespace"/>
    <ds:schemaRef ds:uri="http://schemas.openxmlformats.org/package/2006/metadata/core-properties"/>
    <ds:schemaRef ds:uri="http://schemas.microsoft.com/office/infopath/2007/PartnerControl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otalTime>26065</TotalTime>
  <Words>903</Words>
  <Application>Microsoft Office PowerPoint</Application>
  <PresentationFormat>Personalizado</PresentationFormat>
  <Paragraphs>131</Paragraphs>
  <Slides>14</Slides>
  <Notes>2</Notes>
  <HiddenSlides>0</HiddenSlides>
  <MMClips>0</MMClips>
  <ScaleCrop>false</ScaleCrop>
  <HeadingPairs>
    <vt:vector size="6" baseType="variant">
      <vt:variant>
        <vt:lpstr>Tema</vt:lpstr>
      </vt:variant>
      <vt:variant>
        <vt:i4>5</vt:i4>
      </vt:variant>
      <vt:variant>
        <vt:lpstr>Servidores OLE incrustados</vt:lpstr>
      </vt:variant>
      <vt:variant>
        <vt:i4>1</vt:i4>
      </vt:variant>
      <vt:variant>
        <vt:lpstr>Títulos de diapositiva</vt:lpstr>
      </vt:variant>
      <vt:variant>
        <vt:i4>14</vt:i4>
      </vt:variant>
    </vt:vector>
  </HeadingPairs>
  <TitlesOfParts>
    <vt:vector size="20" baseType="lpstr">
      <vt:lpstr>Portada</vt:lpstr>
      <vt:lpstr>Indice, portadilla y pag en blanco</vt:lpstr>
      <vt:lpstr>Páginas interiores</vt:lpstr>
      <vt:lpstr>Contraportada con claim</vt:lpstr>
      <vt:lpstr>72_Páginas interiores</vt:lpstr>
      <vt:lpstr>Diapositiva de think-cell</vt:lpstr>
      <vt:lpstr>CTO</vt:lpstr>
      <vt:lpstr>Presentación de PowerPoint</vt:lpstr>
      <vt:lpstr>Objetivo</vt:lpstr>
      <vt:lpstr>Presentación de PowerPoint</vt:lpstr>
      <vt:lpstr>Criterios de consideración</vt:lpstr>
      <vt:lpstr>Presentación de PowerPoint</vt:lpstr>
      <vt:lpstr>Presentación de PowerPoint</vt:lpstr>
      <vt:lpstr>Proceso</vt:lpstr>
      <vt:lpstr>Presentación de PowerPoint</vt:lpstr>
      <vt:lpstr>Presentación de PowerPoint</vt:lpstr>
      <vt:lpstr>Presentación de PowerPoint</vt:lpstr>
      <vt:lpstr>Contactos</vt:lpstr>
      <vt:lpstr>Presentación de PowerPoint</vt:lpstr>
      <vt:lpstr>Presentación de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Plantilla corporativa presentaciones BS</dc:title>
  <dc:creator>AT04pc</dc:creator>
  <cp:lastModifiedBy>RODRIGUEZ CABO HERNANDEZ, GUSTAVO ADOLFO</cp:lastModifiedBy>
  <cp:revision>3555</cp:revision>
  <cp:lastPrinted>2018-02-08T12:45:27Z</cp:lastPrinted>
  <dcterms:created xsi:type="dcterms:W3CDTF">2016-03-01T13:16:23Z</dcterms:created>
  <dcterms:modified xsi:type="dcterms:W3CDTF">2018-12-31T16:41:56Z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0x010100853CC23DEA2F354A82EE03A10FA31493</vt:lpwstr>
  </property>
</Properties>
</file>