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61" r:id="rId5"/>
    <p:sldMasterId id="2147483670" r:id="rId6"/>
    <p:sldMasterId id="2147483682" r:id="rId7"/>
    <p:sldMasterId id="2147483696" r:id="rId8"/>
  </p:sldMasterIdLst>
  <p:notesMasterIdLst>
    <p:notesMasterId r:id="rId25"/>
  </p:notesMasterIdLst>
  <p:handoutMasterIdLst>
    <p:handoutMasterId r:id="rId26"/>
  </p:handoutMasterIdLst>
  <p:sldIdLst>
    <p:sldId id="386" r:id="rId9"/>
    <p:sldId id="258" r:id="rId10"/>
    <p:sldId id="407" r:id="rId11"/>
    <p:sldId id="411" r:id="rId12"/>
    <p:sldId id="415" r:id="rId13"/>
    <p:sldId id="414" r:id="rId14"/>
    <p:sldId id="418" r:id="rId15"/>
    <p:sldId id="445" r:id="rId16"/>
    <p:sldId id="440" r:id="rId17"/>
    <p:sldId id="441" r:id="rId18"/>
    <p:sldId id="442" r:id="rId19"/>
    <p:sldId id="443" r:id="rId20"/>
    <p:sldId id="444" r:id="rId21"/>
    <p:sldId id="438" r:id="rId22"/>
    <p:sldId id="437" r:id="rId23"/>
    <p:sldId id="434" r:id="rId24"/>
  </p:sldIdLst>
  <p:sldSz cx="10688638" cy="7562850"/>
  <p:notesSz cx="6794500" cy="9906000"/>
  <p:defaultText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C8"/>
    <a:srgbClr val="84D4F0"/>
    <a:srgbClr val="32A037"/>
    <a:srgbClr val="6CCCF0"/>
    <a:srgbClr val="6CC4F0"/>
    <a:srgbClr val="6CC5F1"/>
    <a:srgbClr val="70D4F0"/>
    <a:srgbClr val="AFE1FF"/>
    <a:srgbClr val="C8F7FF"/>
    <a:srgbClr val="AE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4662" autoAdjust="0"/>
  </p:normalViewPr>
  <p:slideViewPr>
    <p:cSldViewPr>
      <p:cViewPr>
        <p:scale>
          <a:sx n="70" d="100"/>
          <a:sy n="70" d="100"/>
        </p:scale>
        <p:origin x="-1194" y="72"/>
      </p:cViewPr>
      <p:guideLst>
        <p:guide orient="horz" pos="395"/>
        <p:guide orient="horz" pos="1140"/>
        <p:guide orient="horz" pos="1372"/>
        <p:guide orient="horz" pos="4377"/>
        <p:guide pos="6280"/>
        <p:guide pos="3517"/>
        <p:guide pos="3226"/>
        <p:guide pos="5273"/>
        <p:guide pos="4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8" d="100"/>
        <a:sy n="118" d="100"/>
      </p:scale>
      <p:origin x="0" y="0"/>
    </p:cViewPr>
  </p:sorterViewPr>
  <p:notesViewPr>
    <p:cSldViewPr>
      <p:cViewPr varScale="1">
        <p:scale>
          <a:sx n="53" d="100"/>
          <a:sy n="53" d="100"/>
        </p:scale>
        <p:origin x="-2706" y="-84"/>
      </p:cViewPr>
      <p:guideLst>
        <p:guide orient="horz" pos="3120"/>
        <p:guide pos="214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3F3C8B4-878B-4862-BFBF-CBF2401A4F8D}" type="datetimeFigureOut">
              <a:rPr lang="es-ES" smtClean="0"/>
              <a:pPr/>
              <a:t>31/12/2018</a:t>
            </a:fld>
            <a:endParaRPr lang="es-ES" dirty="0"/>
          </a:p>
        </p:txBody>
      </p:sp>
      <p:sp>
        <p:nvSpPr>
          <p:cNvPr id="4" name="3 Marcador de pie de página"/>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C61E8825-D4CD-4A6E-9C6D-B70FE5581760}" type="slidenum">
              <a:rPr lang="es-ES" smtClean="0"/>
              <a:pPr/>
              <a:t>‹Nº›</a:t>
            </a:fld>
            <a:endParaRPr lang="es-ES" dirty="0"/>
          </a:p>
        </p:txBody>
      </p:sp>
    </p:spTree>
    <p:extLst>
      <p:ext uri="{BB962C8B-B14F-4D97-AF65-F5344CB8AC3E}">
        <p14:creationId xmlns:p14="http://schemas.microsoft.com/office/powerpoint/2010/main" val="25249087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8F55C1B-D9B5-4594-9AE5-84E5D74D41F4}" type="datetimeFigureOut">
              <a:rPr lang="es-ES" smtClean="0"/>
              <a:pPr/>
              <a:t>31/12/2018</a:t>
            </a:fld>
            <a:endParaRPr lang="es-ES" dirty="0"/>
          </a:p>
        </p:txBody>
      </p:sp>
      <p:sp>
        <p:nvSpPr>
          <p:cNvPr id="4" name="3 Marcador de imagen de diapositiva"/>
          <p:cNvSpPr>
            <a:spLocks noGrp="1" noRot="1" noChangeAspect="1"/>
          </p:cNvSpPr>
          <p:nvPr>
            <p:ph type="sldImg" idx="2"/>
          </p:nvPr>
        </p:nvSpPr>
        <p:spPr>
          <a:xfrm>
            <a:off x="771525" y="742950"/>
            <a:ext cx="5251450" cy="37147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4E470C3D-FD43-4D4E-8159-F0B6C861D65A}" type="slidenum">
              <a:rPr lang="es-ES" smtClean="0"/>
              <a:pPr/>
              <a:t>‹Nº›</a:t>
            </a:fld>
            <a:endParaRPr lang="es-ES" dirty="0"/>
          </a:p>
        </p:txBody>
      </p:sp>
    </p:spTree>
    <p:extLst>
      <p:ext uri="{BB962C8B-B14F-4D97-AF65-F5344CB8AC3E}">
        <p14:creationId xmlns:p14="http://schemas.microsoft.com/office/powerpoint/2010/main" val="75753428"/>
      </p:ext>
    </p:extLst>
  </p:cSld>
  <p:clrMap bg1="lt1" tx1="dk1" bg2="lt2" tx2="dk2" accent1="accent1" accent2="accent2" accent3="accent3" accent4="accent4" accent5="accent5" accent6="accent6" hlink="hlink" folHlink="folHlink"/>
  <p:hf hdr="0" ftr="0" dt="0"/>
  <p:notesStyle>
    <a:lvl1pPr marL="0" algn="l" defTabSz="995253" rtl="0" eaLnBrk="1" latinLnBrk="0" hangingPunct="1">
      <a:defRPr sz="1300" kern="1200">
        <a:solidFill>
          <a:schemeClr val="tx1"/>
        </a:solidFill>
        <a:latin typeface="+mn-lt"/>
        <a:ea typeface="+mn-ea"/>
        <a:cs typeface="+mn-cs"/>
      </a:defRPr>
    </a:lvl1pPr>
    <a:lvl2pPr marL="497627" algn="l" defTabSz="995253" rtl="0" eaLnBrk="1" latinLnBrk="0" hangingPunct="1">
      <a:defRPr sz="1300" kern="1200">
        <a:solidFill>
          <a:schemeClr val="tx1"/>
        </a:solidFill>
        <a:latin typeface="+mn-lt"/>
        <a:ea typeface="+mn-ea"/>
        <a:cs typeface="+mn-cs"/>
      </a:defRPr>
    </a:lvl2pPr>
    <a:lvl3pPr marL="995253" algn="l" defTabSz="995253" rtl="0" eaLnBrk="1" latinLnBrk="0" hangingPunct="1">
      <a:defRPr sz="1300" kern="1200">
        <a:solidFill>
          <a:schemeClr val="tx1"/>
        </a:solidFill>
        <a:latin typeface="+mn-lt"/>
        <a:ea typeface="+mn-ea"/>
        <a:cs typeface="+mn-cs"/>
      </a:defRPr>
    </a:lvl3pPr>
    <a:lvl4pPr marL="1492879" algn="l" defTabSz="995253" rtl="0" eaLnBrk="1" latinLnBrk="0" hangingPunct="1">
      <a:defRPr sz="1300" kern="1200">
        <a:solidFill>
          <a:schemeClr val="tx1"/>
        </a:solidFill>
        <a:latin typeface="+mn-lt"/>
        <a:ea typeface="+mn-ea"/>
        <a:cs typeface="+mn-cs"/>
      </a:defRPr>
    </a:lvl4pPr>
    <a:lvl5pPr marL="1990504" algn="l" defTabSz="995253" rtl="0" eaLnBrk="1" latinLnBrk="0" hangingPunct="1">
      <a:defRPr sz="1300" kern="1200">
        <a:solidFill>
          <a:schemeClr val="tx1"/>
        </a:solidFill>
        <a:latin typeface="+mn-lt"/>
        <a:ea typeface="+mn-ea"/>
        <a:cs typeface="+mn-cs"/>
      </a:defRPr>
    </a:lvl5pPr>
    <a:lvl6pPr marL="2488130" algn="l" defTabSz="995253" rtl="0" eaLnBrk="1" latinLnBrk="0" hangingPunct="1">
      <a:defRPr sz="1300" kern="1200">
        <a:solidFill>
          <a:schemeClr val="tx1"/>
        </a:solidFill>
        <a:latin typeface="+mn-lt"/>
        <a:ea typeface="+mn-ea"/>
        <a:cs typeface="+mn-cs"/>
      </a:defRPr>
    </a:lvl6pPr>
    <a:lvl7pPr marL="2985755" algn="l" defTabSz="995253" rtl="0" eaLnBrk="1" latinLnBrk="0" hangingPunct="1">
      <a:defRPr sz="1300" kern="1200">
        <a:solidFill>
          <a:schemeClr val="tx1"/>
        </a:solidFill>
        <a:latin typeface="+mn-lt"/>
        <a:ea typeface="+mn-ea"/>
        <a:cs typeface="+mn-cs"/>
      </a:defRPr>
    </a:lvl7pPr>
    <a:lvl8pPr marL="3483382" algn="l" defTabSz="995253" rtl="0" eaLnBrk="1" latinLnBrk="0" hangingPunct="1">
      <a:defRPr sz="1300" kern="1200">
        <a:solidFill>
          <a:schemeClr val="tx1"/>
        </a:solidFill>
        <a:latin typeface="+mn-lt"/>
        <a:ea typeface="+mn-ea"/>
        <a:cs typeface="+mn-cs"/>
      </a:defRPr>
    </a:lvl8pPr>
    <a:lvl9pPr marL="3981007" algn="l" defTabSz="99525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71525" y="742950"/>
            <a:ext cx="5251450" cy="37147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E470C3D-FD43-4D4E-8159-F0B6C861D65A}"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71525" y="742950"/>
            <a:ext cx="5251450" cy="37147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E470C3D-FD43-4D4E-8159-F0B6C861D65A}" type="slidenum">
              <a:rPr lang="es-ES" smtClean="0"/>
              <a:pPr/>
              <a:t>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resentación">
    <p:spTree>
      <p:nvGrpSpPr>
        <p:cNvPr id="1" name=""/>
        <p:cNvGrpSpPr/>
        <p:nvPr/>
      </p:nvGrpSpPr>
      <p:grpSpPr>
        <a:xfrm>
          <a:off x="0" y="0"/>
          <a:ext cx="0" cy="0"/>
          <a:chOff x="0" y="0"/>
          <a:chExt cx="0" cy="0"/>
        </a:xfrm>
      </p:grpSpPr>
      <p:sp>
        <p:nvSpPr>
          <p:cNvPr id="11" name="Título 10"/>
          <p:cNvSpPr>
            <a:spLocks noGrp="1"/>
          </p:cNvSpPr>
          <p:nvPr>
            <p:ph type="title" hasCustomPrompt="1"/>
          </p:nvPr>
        </p:nvSpPr>
        <p:spPr>
          <a:xfrm>
            <a:off x="722313" y="1906203"/>
            <a:ext cx="9247187" cy="1061829"/>
          </a:xfrm>
          <a:prstGeom prst="rect">
            <a:avLst/>
          </a:prstGeom>
        </p:spPr>
        <p:txBody>
          <a:bodyPr wrap="square" lIns="0" bIns="0" anchor="t" anchorCtr="0">
            <a:spAutoFit/>
          </a:bodyPr>
          <a:lstStyle>
            <a:lvl1pPr>
              <a:defRPr sz="6600" b="0" i="0">
                <a:latin typeface="Arial"/>
                <a:cs typeface="Arial"/>
              </a:defRPr>
            </a:lvl1pPr>
          </a:lstStyle>
          <a:p>
            <a:r>
              <a:rPr lang="es-ES_tradnl" dirty="0" smtClean="0"/>
              <a:t>Título portada</a:t>
            </a:r>
            <a:endParaRPr lang="es-ES" dirty="0"/>
          </a:p>
        </p:txBody>
      </p:sp>
      <p:sp>
        <p:nvSpPr>
          <p:cNvPr id="13" name="Marcador de texto 12"/>
          <p:cNvSpPr>
            <a:spLocks noGrp="1"/>
          </p:cNvSpPr>
          <p:nvPr>
            <p:ph type="body" sz="quarter" idx="11" hasCustomPrompt="1"/>
          </p:nvPr>
        </p:nvSpPr>
        <p:spPr>
          <a:xfrm>
            <a:off x="722313" y="5207000"/>
            <a:ext cx="9247188" cy="1309688"/>
          </a:xfrm>
          <a:prstGeom prst="rect">
            <a:avLst/>
          </a:prstGeom>
        </p:spPr>
        <p:txBody>
          <a:bodyPr vert="horz" lIns="0" tIns="0" rIns="0" bIns="0" anchor="b" anchorCtr="0"/>
          <a:lstStyle>
            <a:lvl1pPr marL="0" indent="0">
              <a:spcBef>
                <a:spcPts val="0"/>
              </a:spcBef>
              <a:buFontTx/>
              <a:buNone/>
              <a:defRPr sz="2000" b="0" i="0">
                <a:latin typeface="Arial"/>
                <a:cs typeface="Arial"/>
              </a:defRPr>
            </a:lvl1pPr>
            <a:lvl2pPr marL="0" indent="0">
              <a:spcBef>
                <a:spcPts val="0"/>
              </a:spcBef>
              <a:buFontTx/>
              <a:buNone/>
              <a:defRPr sz="1400"/>
            </a:lvl2pPr>
            <a:lvl3pPr marL="0" indent="0">
              <a:buFontTx/>
              <a:buNone/>
              <a:defRPr sz="2000"/>
            </a:lvl3pPr>
            <a:lvl4pPr marL="0" indent="0">
              <a:buFontTx/>
              <a:buNone/>
              <a:defRPr sz="2000"/>
            </a:lvl4pPr>
            <a:lvl5pPr marL="0" indent="0">
              <a:buFontTx/>
              <a:buNone/>
              <a:defRPr sz="2000"/>
            </a:lvl5pPr>
          </a:lstStyle>
          <a:p>
            <a:pPr lvl="0">
              <a:defRPr/>
            </a:pPr>
            <a:r>
              <a:rPr lang="es-ES" kern="1100" dirty="0" smtClean="0">
                <a:solidFill>
                  <a:sysClr val="windowText" lastClr="000000"/>
                </a:solidFill>
                <a:latin typeface="Arial" pitchFamily="34" charset="0"/>
                <a:cs typeface="Arial" pitchFamily="34" charset="0"/>
              </a:rPr>
              <a:t>Nombre y apellido del ponente o de la dirección</a:t>
            </a:r>
          </a:p>
          <a:p>
            <a:pPr lvl="0">
              <a:defRPr/>
            </a:pPr>
            <a:r>
              <a:rPr lang="es-ES" kern="1100" dirty="0" smtClean="0">
                <a:solidFill>
                  <a:sysClr val="windowText" lastClr="000000"/>
                </a:solidFill>
                <a:latin typeface="Arial" pitchFamily="34" charset="0"/>
                <a:cs typeface="Arial" pitchFamily="34" charset="0"/>
              </a:rPr>
              <a:t>Cargo (opcional)</a:t>
            </a:r>
            <a:endParaRPr lang="es-ES" kern="1100" dirty="0">
              <a:solidFill>
                <a:schemeClr val="bg1">
                  <a:lumMod val="65000"/>
                </a:schemeClr>
              </a:solidFill>
              <a:latin typeface="Arial" pitchFamily="34" charset="0"/>
              <a:cs typeface="Arial" pitchFamily="34" charset="0"/>
            </a:endParaRPr>
          </a:p>
        </p:txBody>
      </p:sp>
      <p:sp>
        <p:nvSpPr>
          <p:cNvPr id="16" name="Marcador de texto 15"/>
          <p:cNvSpPr>
            <a:spLocks noGrp="1"/>
          </p:cNvSpPr>
          <p:nvPr>
            <p:ph type="body" sz="quarter" idx="12" hasCustomPrompt="1"/>
          </p:nvPr>
        </p:nvSpPr>
        <p:spPr>
          <a:xfrm>
            <a:off x="722312" y="3060700"/>
            <a:ext cx="9247187" cy="492443"/>
          </a:xfrm>
          <a:prstGeom prst="rect">
            <a:avLst/>
          </a:prstGeom>
        </p:spPr>
        <p:txBody>
          <a:bodyPr vert="horz" wrap="square" lIns="0" tIns="0" rIns="0" bIns="0">
            <a:spAutoFit/>
          </a:bodyPr>
          <a:lstStyle>
            <a:lvl1pPr marL="0" indent="0">
              <a:buFontTx/>
              <a:buNone/>
              <a:defRPr sz="3600" b="0" i="0">
                <a:latin typeface="Arial"/>
                <a:cs typeface="Arial"/>
              </a:defRPr>
            </a:lvl1pPr>
          </a:lstStyle>
          <a:p>
            <a:r>
              <a:rPr lang="es-ES_tradnl" sz="3200" dirty="0" smtClean="0">
                <a:latin typeface="+mn-lt"/>
              </a:rPr>
              <a:t>Subtitular</a:t>
            </a:r>
            <a:endParaRPr lang="es-ES" sz="3200" dirty="0">
              <a:latin typeface="+mn-lt"/>
            </a:endParaRPr>
          </a:p>
        </p:txBody>
      </p:sp>
      <p:sp>
        <p:nvSpPr>
          <p:cNvPr id="17" name="Marcador de texto 12"/>
          <p:cNvSpPr>
            <a:spLocks noGrp="1"/>
          </p:cNvSpPr>
          <p:nvPr>
            <p:ph type="body" sz="quarter" idx="13" hasCustomPrompt="1"/>
          </p:nvPr>
        </p:nvSpPr>
        <p:spPr>
          <a:xfrm>
            <a:off x="722313" y="6667500"/>
            <a:ext cx="9247188" cy="293688"/>
          </a:xfrm>
          <a:prstGeom prst="rect">
            <a:avLst/>
          </a:prstGeom>
        </p:spPr>
        <p:txBody>
          <a:bodyPr vert="horz" lIns="0" tIns="0" rIns="0" bIns="0" anchor="b" anchorCtr="0"/>
          <a:lstStyle>
            <a:lvl1pPr marL="0" indent="0">
              <a:spcBef>
                <a:spcPts val="0"/>
              </a:spcBef>
              <a:buFontTx/>
              <a:buNone/>
              <a:defRPr sz="1400" b="0" i="0" baseline="0">
                <a:latin typeface="Arial"/>
                <a:cs typeface="Arial"/>
              </a:defRPr>
            </a:lvl1pPr>
            <a:lvl2pPr marL="0" indent="0">
              <a:spcBef>
                <a:spcPts val="0"/>
              </a:spcBef>
              <a:buFontTx/>
              <a:buNone/>
              <a:defRPr sz="1400"/>
            </a:lvl2pPr>
            <a:lvl3pPr marL="0" indent="0">
              <a:buFontTx/>
              <a:buNone/>
              <a:defRPr sz="2000"/>
            </a:lvl3pPr>
            <a:lvl4pPr marL="0" indent="0">
              <a:buFontTx/>
              <a:buNone/>
              <a:defRPr sz="2000"/>
            </a:lvl4pPr>
            <a:lvl5pPr marL="0" indent="0">
              <a:buFontTx/>
              <a:buNone/>
              <a:defRPr sz="2000"/>
            </a:lvl5pPr>
          </a:lstStyle>
          <a:p>
            <a:pPr lvl="0"/>
            <a:r>
              <a:rPr lang="es-ES_tradnl" dirty="0" smtClean="0"/>
              <a:t>Fecha. (Mes de año)</a:t>
            </a:r>
          </a:p>
        </p:txBody>
      </p:sp>
    </p:spTree>
    <p:extLst>
      <p:ext uri="{BB962C8B-B14F-4D97-AF65-F5344CB8AC3E}">
        <p14:creationId xmlns:p14="http://schemas.microsoft.com/office/powerpoint/2010/main" val="3789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raportada con claim">
    <p:spTree>
      <p:nvGrpSpPr>
        <p:cNvPr id="1" name=""/>
        <p:cNvGrpSpPr/>
        <p:nvPr/>
      </p:nvGrpSpPr>
      <p:grpSpPr>
        <a:xfrm>
          <a:off x="0" y="0"/>
          <a:ext cx="0" cy="0"/>
          <a:chOff x="0" y="0"/>
          <a:chExt cx="0" cy="0"/>
        </a:xfrm>
      </p:grpSpPr>
      <p:sp>
        <p:nvSpPr>
          <p:cNvPr id="5" name="Marcador de texto 4"/>
          <p:cNvSpPr>
            <a:spLocks noGrp="1"/>
          </p:cNvSpPr>
          <p:nvPr>
            <p:ph type="body" sz="quarter" idx="10" hasCustomPrompt="1"/>
          </p:nvPr>
        </p:nvSpPr>
        <p:spPr>
          <a:xfrm>
            <a:off x="2626519" y="3771900"/>
            <a:ext cx="5435600" cy="762000"/>
          </a:xfrm>
          <a:prstGeom prst="rect">
            <a:avLst/>
          </a:prstGeom>
        </p:spPr>
        <p:txBody>
          <a:bodyPr vert="horz"/>
          <a:lstStyle>
            <a:lvl1pPr marL="0" indent="0" algn="ctr">
              <a:buNone/>
              <a:defRPr sz="2800">
                <a:latin typeface="Arial"/>
                <a:cs typeface="Arial"/>
              </a:defRPr>
            </a:lvl1pPr>
            <a:lvl2pPr marL="497628" indent="0">
              <a:buNone/>
              <a:defRPr sz="3200">
                <a:latin typeface="Arial"/>
                <a:cs typeface="Arial"/>
              </a:defRPr>
            </a:lvl2pPr>
            <a:lvl3pPr marL="995252" indent="0">
              <a:buNone/>
              <a:defRPr sz="3200">
                <a:latin typeface="Arial"/>
                <a:cs typeface="Arial"/>
              </a:defRPr>
            </a:lvl3pPr>
            <a:lvl4pPr marL="1492875" indent="0">
              <a:buNone/>
              <a:defRPr sz="3200">
                <a:latin typeface="Arial"/>
                <a:cs typeface="Arial"/>
              </a:defRPr>
            </a:lvl4pPr>
            <a:lvl5pPr marL="1990504" indent="0">
              <a:buNone/>
              <a:defRPr sz="3200">
                <a:latin typeface="Arial"/>
                <a:cs typeface="Arial"/>
              </a:defRPr>
            </a:lvl5pPr>
          </a:lstStyle>
          <a:p>
            <a:pPr lvl="0"/>
            <a:r>
              <a:rPr lang="es-ES_tradnl" dirty="0" smtClean="0"/>
              <a:t>Claim vigente</a:t>
            </a:r>
            <a:endParaRPr lang="es-ES" dirty="0"/>
          </a:p>
        </p:txBody>
      </p:sp>
    </p:spTree>
    <p:extLst>
      <p:ext uri="{BB962C8B-B14F-4D97-AF65-F5344CB8AC3E}">
        <p14:creationId xmlns:p14="http://schemas.microsoft.com/office/powerpoint/2010/main" val="27378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raportada con claim">
    <p:spTree>
      <p:nvGrpSpPr>
        <p:cNvPr id="1" name=""/>
        <p:cNvGrpSpPr/>
        <p:nvPr/>
      </p:nvGrpSpPr>
      <p:grpSpPr>
        <a:xfrm>
          <a:off x="0" y="0"/>
          <a:ext cx="0" cy="0"/>
          <a:chOff x="0" y="0"/>
          <a:chExt cx="0" cy="0"/>
        </a:xfrm>
      </p:grpSpPr>
      <p:sp>
        <p:nvSpPr>
          <p:cNvPr id="5" name="Marcador de texto 4"/>
          <p:cNvSpPr>
            <a:spLocks noGrp="1"/>
          </p:cNvSpPr>
          <p:nvPr>
            <p:ph type="body" sz="quarter" idx="10" hasCustomPrompt="1"/>
          </p:nvPr>
        </p:nvSpPr>
        <p:spPr>
          <a:xfrm>
            <a:off x="2626519" y="3771900"/>
            <a:ext cx="5435600" cy="762000"/>
          </a:xfrm>
          <a:prstGeom prst="rect">
            <a:avLst/>
          </a:prstGeom>
        </p:spPr>
        <p:txBody>
          <a:bodyPr vert="horz"/>
          <a:lstStyle>
            <a:lvl1pPr marL="0" indent="0" algn="ctr">
              <a:buNone/>
              <a:defRPr sz="2800">
                <a:latin typeface="Arial"/>
                <a:cs typeface="Arial"/>
              </a:defRPr>
            </a:lvl1pPr>
            <a:lvl2pPr marL="497628" indent="0">
              <a:buNone/>
              <a:defRPr sz="3200">
                <a:latin typeface="Arial"/>
                <a:cs typeface="Arial"/>
              </a:defRPr>
            </a:lvl2pPr>
            <a:lvl3pPr marL="995252" indent="0">
              <a:buNone/>
              <a:defRPr sz="3200">
                <a:latin typeface="Arial"/>
                <a:cs typeface="Arial"/>
              </a:defRPr>
            </a:lvl3pPr>
            <a:lvl4pPr marL="1492875" indent="0">
              <a:buNone/>
              <a:defRPr sz="3200">
                <a:latin typeface="Arial"/>
                <a:cs typeface="Arial"/>
              </a:defRPr>
            </a:lvl4pPr>
            <a:lvl5pPr marL="1990504" indent="0">
              <a:buNone/>
              <a:defRPr sz="3200">
                <a:latin typeface="Arial"/>
                <a:cs typeface="Arial"/>
              </a:defRPr>
            </a:lvl5pPr>
          </a:lstStyle>
          <a:p>
            <a:pPr lvl="0"/>
            <a:r>
              <a:rPr lang="es-ES_tradnl" dirty="0" smtClean="0"/>
              <a:t>Claim vigente</a:t>
            </a:r>
            <a:endParaRPr lang="es-ES" dirty="0"/>
          </a:p>
        </p:txBody>
      </p:sp>
    </p:spTree>
    <p:extLst>
      <p:ext uri="{BB962C8B-B14F-4D97-AF65-F5344CB8AC3E}">
        <p14:creationId xmlns:p14="http://schemas.microsoft.com/office/powerpoint/2010/main" val="93933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ts val="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spcBef>
                <a:spcPts val="0"/>
              </a:spcBef>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159190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a una column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67"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una columna</a:t>
            </a:r>
          </a:p>
        </p:txBody>
      </p:sp>
      <p:sp>
        <p:nvSpPr>
          <p:cNvPr id="14" name="Marcador de texto 13"/>
          <p:cNvSpPr>
            <a:spLocks noGrp="1"/>
          </p:cNvSpPr>
          <p:nvPr>
            <p:ph type="body" sz="quarter" idx="19" hasCustomPrompt="1"/>
          </p:nvPr>
        </p:nvSpPr>
        <p:spPr>
          <a:xfrm>
            <a:off x="722314" y="2178053"/>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4" y="2603500"/>
            <a:ext cx="9247187" cy="4308871"/>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271869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extLst>
              <p:ext uri="{D42A27DB-BD31-4B8C-83A1-F6EECF244321}">
                <p14:modId xmlns:p14="http://schemas.microsoft.com/office/powerpoint/2010/main" val="2185810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91"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dos columnas</a:t>
            </a:r>
          </a:p>
        </p:txBody>
      </p:sp>
      <p:sp>
        <p:nvSpPr>
          <p:cNvPr id="14" name="Marcador de texto 13"/>
          <p:cNvSpPr>
            <a:spLocks noGrp="1"/>
          </p:cNvSpPr>
          <p:nvPr>
            <p:ph type="body" sz="quarter" idx="19" hasCustomPrompt="1"/>
          </p:nvPr>
        </p:nvSpPr>
        <p:spPr>
          <a:xfrm>
            <a:off x="722315" y="2178053"/>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2"/>
            <a:ext cx="4402801"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6" name="Marcador de texto 13"/>
          <p:cNvSpPr>
            <a:spLocks noGrp="1"/>
          </p:cNvSpPr>
          <p:nvPr>
            <p:ph type="body" sz="quarter" idx="21" hasCustomPrompt="1"/>
          </p:nvPr>
        </p:nvSpPr>
        <p:spPr>
          <a:xfrm>
            <a:off x="5595941" y="2178053"/>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7" name="Marcador de texto 13"/>
          <p:cNvSpPr>
            <a:spLocks noGrp="1"/>
          </p:cNvSpPr>
          <p:nvPr>
            <p:ph type="body" sz="quarter" idx="22"/>
          </p:nvPr>
        </p:nvSpPr>
        <p:spPr>
          <a:xfrm>
            <a:off x="5595939" y="2603502"/>
            <a:ext cx="4402801"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301833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 a tre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tres columnas</a:t>
            </a:r>
          </a:p>
        </p:txBody>
      </p:sp>
      <p:sp>
        <p:nvSpPr>
          <p:cNvPr id="9" name="Marcador de texto 13"/>
          <p:cNvSpPr>
            <a:spLocks noGrp="1"/>
          </p:cNvSpPr>
          <p:nvPr>
            <p:ph type="body" sz="quarter" idx="21" hasCustomPrompt="1"/>
          </p:nvPr>
        </p:nvSpPr>
        <p:spPr>
          <a:xfrm>
            <a:off x="722315"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10" name="Marcador de texto 13"/>
          <p:cNvSpPr>
            <a:spLocks noGrp="1"/>
          </p:cNvSpPr>
          <p:nvPr>
            <p:ph type="body" sz="quarter" idx="22"/>
          </p:nvPr>
        </p:nvSpPr>
        <p:spPr>
          <a:xfrm>
            <a:off x="722316"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9" name="Marcador de texto 13"/>
          <p:cNvSpPr>
            <a:spLocks noGrp="1"/>
          </p:cNvSpPr>
          <p:nvPr>
            <p:ph type="body" sz="quarter" idx="23" hasCustomPrompt="1"/>
          </p:nvPr>
        </p:nvSpPr>
        <p:spPr>
          <a:xfrm>
            <a:off x="3905906"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0" name="Marcador de texto 13"/>
          <p:cNvSpPr>
            <a:spLocks noGrp="1"/>
          </p:cNvSpPr>
          <p:nvPr>
            <p:ph type="body" sz="quarter" idx="24"/>
          </p:nvPr>
        </p:nvSpPr>
        <p:spPr>
          <a:xfrm>
            <a:off x="3905908"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21" name="Marcador de texto 13"/>
          <p:cNvSpPr>
            <a:spLocks noGrp="1"/>
          </p:cNvSpPr>
          <p:nvPr>
            <p:ph type="body" sz="quarter" idx="25" hasCustomPrompt="1"/>
          </p:nvPr>
        </p:nvSpPr>
        <p:spPr>
          <a:xfrm>
            <a:off x="7089500"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2" name="Marcador de texto 13"/>
          <p:cNvSpPr>
            <a:spLocks noGrp="1"/>
          </p:cNvSpPr>
          <p:nvPr>
            <p:ph type="body" sz="quarter" idx="26"/>
          </p:nvPr>
        </p:nvSpPr>
        <p:spPr>
          <a:xfrm>
            <a:off x="7089502"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263408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6" y="4309302"/>
            <a:ext cx="9230877" cy="754053"/>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5" y="1104901"/>
            <a:ext cx="3340100" cy="3093154"/>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421016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o general">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srgbClr val="000000"/>
                </a:solidFill>
              </a:rPr>
              <a:pPr/>
              <a:t>‹Nº›</a:t>
            </a:fld>
            <a:endParaRPr lang="es-ES" dirty="0">
              <a:solidFill>
                <a:srgbClr val="000000"/>
              </a:solidFill>
            </a:endParaRPr>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 lamina de texto a una columna</a:t>
            </a:r>
          </a:p>
        </p:txBody>
      </p:sp>
      <p:sp>
        <p:nvSpPr>
          <p:cNvPr id="14" name="Marcador de texto 13"/>
          <p:cNvSpPr>
            <a:spLocks noGrp="1"/>
          </p:cNvSpPr>
          <p:nvPr>
            <p:ph type="body" sz="quarter" idx="19" hasCustomPrompt="1"/>
          </p:nvPr>
        </p:nvSpPr>
        <p:spPr>
          <a:xfrm>
            <a:off x="722313" y="2178050"/>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0"/>
            <a:ext cx="9247187" cy="4355038"/>
          </a:xfrm>
          <a:prstGeom prst="rect">
            <a:avLst/>
          </a:prstGeom>
        </p:spPr>
        <p:txBody>
          <a:bodyPr vert="horz" wrap="square" lIns="0" tIns="0" rIns="0" bIns="0">
            <a:no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17260443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os graficos / dos columnas A">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15"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srgbClr val="000000"/>
                </a:solidFill>
              </a:rPr>
              <a:pPr/>
              <a:t>‹Nº›</a:t>
            </a:fld>
            <a:endParaRPr lang="es-ES" dirty="0">
              <a:solidFill>
                <a:srgbClr val="000000"/>
              </a:solidFill>
            </a:endParaRPr>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s-ES_tradnl" dirty="0" smtClean="0"/>
              <a:t>Título – lamina de dos gráficos</a:t>
            </a:r>
          </a:p>
        </p:txBody>
      </p:sp>
      <p:sp>
        <p:nvSpPr>
          <p:cNvPr id="14" name="Marcador de texto 13"/>
          <p:cNvSpPr>
            <a:spLocks noGrp="1"/>
          </p:cNvSpPr>
          <p:nvPr>
            <p:ph type="body" sz="quarter" idx="19" hasCustomPrompt="1"/>
          </p:nvPr>
        </p:nvSpPr>
        <p:spPr>
          <a:xfrm>
            <a:off x="722312" y="2178050"/>
            <a:ext cx="4402137" cy="430887"/>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Titular </a:t>
            </a:r>
            <a:br>
              <a:rPr lang="es-ES_tradnl" dirty="0" smtClean="0"/>
            </a:br>
            <a:r>
              <a:rPr lang="es-ES_tradnl" dirty="0" smtClean="0"/>
              <a:t>de dos líneas</a:t>
            </a:r>
            <a:endParaRPr lang="es-ES" dirty="0"/>
          </a:p>
        </p:txBody>
      </p:sp>
      <p:sp>
        <p:nvSpPr>
          <p:cNvPr id="15" name="Marcador de texto 13"/>
          <p:cNvSpPr>
            <a:spLocks noGrp="1"/>
          </p:cNvSpPr>
          <p:nvPr>
            <p:ph type="body" sz="quarter" idx="20" hasCustomPrompt="1"/>
          </p:nvPr>
        </p:nvSpPr>
        <p:spPr>
          <a:xfrm>
            <a:off x="722312" y="2665301"/>
            <a:ext cx="4402800" cy="215444"/>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del grafico</a:t>
            </a:r>
            <a:endParaRPr lang="es-ES" dirty="0"/>
          </a:p>
        </p:txBody>
      </p:sp>
      <p:sp>
        <p:nvSpPr>
          <p:cNvPr id="16" name="Marcador de texto 13"/>
          <p:cNvSpPr>
            <a:spLocks noGrp="1"/>
          </p:cNvSpPr>
          <p:nvPr>
            <p:ph type="body" sz="quarter" idx="21" hasCustomPrompt="1"/>
          </p:nvPr>
        </p:nvSpPr>
        <p:spPr>
          <a:xfrm>
            <a:off x="5595938" y="2178050"/>
            <a:ext cx="4402137" cy="430887"/>
          </a:xfrm>
          <a:prstGeom prst="rect">
            <a:avLst/>
          </a:prstGeom>
        </p:spPr>
        <p:txBody>
          <a:bodyPr vert="horz" wrap="square"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Titular </a:t>
            </a:r>
            <a:br>
              <a:rPr lang="es-ES_tradnl" dirty="0" smtClean="0"/>
            </a:br>
            <a:r>
              <a:rPr lang="es-ES_tradnl" dirty="0" smtClean="0"/>
              <a:t>de dos líneas</a:t>
            </a:r>
            <a:endParaRPr lang="es-ES" dirty="0"/>
          </a:p>
        </p:txBody>
      </p:sp>
      <p:sp>
        <p:nvSpPr>
          <p:cNvPr id="17" name="Marcador de texto 13"/>
          <p:cNvSpPr>
            <a:spLocks noGrp="1"/>
          </p:cNvSpPr>
          <p:nvPr>
            <p:ph type="body" sz="quarter" idx="22" hasCustomPrompt="1"/>
          </p:nvPr>
        </p:nvSpPr>
        <p:spPr>
          <a:xfrm>
            <a:off x="5595938" y="2665301"/>
            <a:ext cx="4402800" cy="215444"/>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del grafico</a:t>
            </a:r>
            <a:endParaRPr lang="es-ES" dirty="0"/>
          </a:p>
        </p:txBody>
      </p:sp>
    </p:spTree>
    <p:extLst>
      <p:ext uri="{BB962C8B-B14F-4D97-AF65-F5344CB8AC3E}">
        <p14:creationId xmlns:p14="http://schemas.microsoft.com/office/powerpoint/2010/main" val="13634131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lvl1pPr>
              <a:defRPr sz="1079">
                <a:solidFill>
                  <a:schemeClr val="tx1"/>
                </a:solidFill>
                <a:latin typeface="Franklin Gothic Book" pitchFamily="34" charset="0"/>
              </a:defRPr>
            </a:lvl1pPr>
          </a:lstStyle>
          <a:p>
            <a:fld id="{ECCC30F6-4D9C-4408-AC20-10CC532909AB}" type="slidenum">
              <a:rPr lang="es-ES" smtClean="0">
                <a:solidFill>
                  <a:prstClr val="black"/>
                </a:solidFill>
              </a:rPr>
              <a:pPr/>
              <a:t>‹Nº›</a:t>
            </a:fld>
            <a:endParaRPr lang="es-ES" dirty="0">
              <a:solidFill>
                <a:prstClr val="black"/>
              </a:solidFill>
            </a:endParaRPr>
          </a:p>
        </p:txBody>
      </p:sp>
    </p:spTree>
    <p:extLst>
      <p:ext uri="{BB962C8B-B14F-4D97-AF65-F5344CB8AC3E}">
        <p14:creationId xmlns:p14="http://schemas.microsoft.com/office/powerpoint/2010/main" val="129487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general">
    <p:spTree>
      <p:nvGrpSpPr>
        <p:cNvPr id="1" name=""/>
        <p:cNvGrpSpPr/>
        <p:nvPr/>
      </p:nvGrpSpPr>
      <p:grpSpPr>
        <a:xfrm>
          <a:off x="0" y="0"/>
          <a:ext cx="0" cy="0"/>
          <a:chOff x="0" y="0"/>
          <a:chExt cx="0" cy="0"/>
        </a:xfrm>
      </p:grpSpPr>
      <p:sp>
        <p:nvSpPr>
          <p:cNvPr id="31" name="Marcador de texto 15"/>
          <p:cNvSpPr>
            <a:spLocks noGrp="1"/>
          </p:cNvSpPr>
          <p:nvPr>
            <p:ph type="body" sz="quarter" idx="13" hasCustomPrompt="1"/>
          </p:nvPr>
        </p:nvSpPr>
        <p:spPr>
          <a:xfrm>
            <a:off x="735013" y="995363"/>
            <a:ext cx="9247187"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 Arial 20 pt</a:t>
            </a:r>
            <a:endParaRPr lang="es-ES" dirty="0">
              <a:solidFill>
                <a:prstClr val="black"/>
              </a:solidFill>
              <a:latin typeface="Arial" pitchFamily="34" charset="0"/>
              <a:cs typeface="Arial" pitchFamily="34" charset="0"/>
            </a:endParaRPr>
          </a:p>
        </p:txBody>
      </p:sp>
      <p:sp>
        <p:nvSpPr>
          <p:cNvPr id="32" name="Marcador de texto 15"/>
          <p:cNvSpPr>
            <a:spLocks noGrp="1"/>
          </p:cNvSpPr>
          <p:nvPr>
            <p:ph type="body" sz="quarter" idx="14" hasCustomPrompt="1"/>
          </p:nvPr>
        </p:nvSpPr>
        <p:spPr>
          <a:xfrm>
            <a:off x="6207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1</a:t>
            </a:r>
            <a:endParaRPr lang="es-ES" dirty="0">
              <a:solidFill>
                <a:prstClr val="black"/>
              </a:solidFill>
              <a:latin typeface="Arial" pitchFamily="34" charset="0"/>
              <a:cs typeface="Arial" pitchFamily="34" charset="0"/>
            </a:endParaRPr>
          </a:p>
        </p:txBody>
      </p:sp>
      <p:sp>
        <p:nvSpPr>
          <p:cNvPr id="33" name="Marcador de texto 15"/>
          <p:cNvSpPr>
            <a:spLocks noGrp="1"/>
          </p:cNvSpPr>
          <p:nvPr>
            <p:ph type="body" sz="quarter" idx="15" hasCustomPrompt="1"/>
          </p:nvPr>
        </p:nvSpPr>
        <p:spPr>
          <a:xfrm>
            <a:off x="25738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2</a:t>
            </a:r>
            <a:endParaRPr lang="es-ES" dirty="0">
              <a:solidFill>
                <a:prstClr val="black"/>
              </a:solidFill>
              <a:latin typeface="Arial" pitchFamily="34" charset="0"/>
              <a:cs typeface="Arial" pitchFamily="34" charset="0"/>
            </a:endParaRPr>
          </a:p>
        </p:txBody>
      </p:sp>
      <p:sp>
        <p:nvSpPr>
          <p:cNvPr id="34" name="Marcador de texto 15"/>
          <p:cNvSpPr>
            <a:spLocks noGrp="1"/>
          </p:cNvSpPr>
          <p:nvPr>
            <p:ph type="body" sz="quarter" idx="16" hasCustomPrompt="1"/>
          </p:nvPr>
        </p:nvSpPr>
        <p:spPr>
          <a:xfrm>
            <a:off x="45269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3</a:t>
            </a:r>
            <a:endParaRPr lang="es-ES" dirty="0">
              <a:solidFill>
                <a:prstClr val="black"/>
              </a:solidFill>
              <a:latin typeface="Arial" pitchFamily="34" charset="0"/>
              <a:cs typeface="Arial" pitchFamily="34" charset="0"/>
            </a:endParaRPr>
          </a:p>
        </p:txBody>
      </p:sp>
      <p:sp>
        <p:nvSpPr>
          <p:cNvPr id="35" name="Marcador de texto 15"/>
          <p:cNvSpPr>
            <a:spLocks noGrp="1"/>
          </p:cNvSpPr>
          <p:nvPr>
            <p:ph type="body" sz="quarter" idx="17" hasCustomPrompt="1"/>
          </p:nvPr>
        </p:nvSpPr>
        <p:spPr>
          <a:xfrm>
            <a:off x="64800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4</a:t>
            </a:r>
            <a:endParaRPr lang="es-ES" dirty="0">
              <a:solidFill>
                <a:prstClr val="black"/>
              </a:solidFill>
              <a:latin typeface="Arial" pitchFamily="34" charset="0"/>
              <a:cs typeface="Arial" pitchFamily="34" charset="0"/>
            </a:endParaRPr>
          </a:p>
        </p:txBody>
      </p:sp>
      <p:sp>
        <p:nvSpPr>
          <p:cNvPr id="37" name="Marcador de texto 36"/>
          <p:cNvSpPr>
            <a:spLocks noGrp="1"/>
          </p:cNvSpPr>
          <p:nvPr>
            <p:ph type="body" sz="quarter" idx="18" hasCustomPrompt="1"/>
          </p:nvPr>
        </p:nvSpPr>
        <p:spPr>
          <a:xfrm>
            <a:off x="735012" y="588963"/>
            <a:ext cx="9234487"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Índice general: Arial negrita 28 pt</a:t>
            </a:r>
          </a:p>
        </p:txBody>
      </p:sp>
      <p:sp>
        <p:nvSpPr>
          <p:cNvPr id="38" name="Marcador de texto 15"/>
          <p:cNvSpPr>
            <a:spLocks noGrp="1"/>
          </p:cNvSpPr>
          <p:nvPr>
            <p:ph type="body" sz="quarter" idx="19" hasCustomPrompt="1"/>
          </p:nvPr>
        </p:nvSpPr>
        <p:spPr>
          <a:xfrm>
            <a:off x="8433115"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5</a:t>
            </a:r>
            <a:endParaRPr lang="es-ES" dirty="0">
              <a:solidFill>
                <a:prstClr val="black"/>
              </a:solidFill>
              <a:latin typeface="Arial" pitchFamily="34" charset="0"/>
              <a:cs typeface="Arial" pitchFamily="34" charset="0"/>
            </a:endParaRPr>
          </a:p>
        </p:txBody>
      </p:sp>
      <p:sp>
        <p:nvSpPr>
          <p:cNvPr id="39" name="Marcador de texto 15"/>
          <p:cNvSpPr>
            <a:spLocks noGrp="1"/>
          </p:cNvSpPr>
          <p:nvPr>
            <p:ph type="body" sz="quarter" idx="20" hasCustomPrompt="1"/>
          </p:nvPr>
        </p:nvSpPr>
        <p:spPr>
          <a:xfrm>
            <a:off x="663838"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6</a:t>
            </a:r>
            <a:endParaRPr lang="es-ES" dirty="0">
              <a:solidFill>
                <a:prstClr val="black"/>
              </a:solidFill>
              <a:latin typeface="Arial" pitchFamily="34" charset="0"/>
              <a:cs typeface="Arial" pitchFamily="34" charset="0"/>
            </a:endParaRPr>
          </a:p>
        </p:txBody>
      </p:sp>
      <p:sp>
        <p:nvSpPr>
          <p:cNvPr id="40" name="Marcador de texto 15"/>
          <p:cNvSpPr>
            <a:spLocks noGrp="1"/>
          </p:cNvSpPr>
          <p:nvPr>
            <p:ph type="body" sz="quarter" idx="21" hasCustomPrompt="1"/>
          </p:nvPr>
        </p:nvSpPr>
        <p:spPr>
          <a:xfrm>
            <a:off x="2573813"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7</a:t>
            </a:r>
            <a:endParaRPr lang="es-ES" dirty="0">
              <a:solidFill>
                <a:prstClr val="black"/>
              </a:solidFill>
              <a:latin typeface="Arial" pitchFamily="34" charset="0"/>
              <a:cs typeface="Arial" pitchFamily="34" charset="0"/>
            </a:endParaRPr>
          </a:p>
        </p:txBody>
      </p:sp>
      <p:sp>
        <p:nvSpPr>
          <p:cNvPr id="41" name="Marcador de texto 15"/>
          <p:cNvSpPr>
            <a:spLocks noGrp="1"/>
          </p:cNvSpPr>
          <p:nvPr>
            <p:ph type="body" sz="quarter" idx="22" hasCustomPrompt="1"/>
          </p:nvPr>
        </p:nvSpPr>
        <p:spPr>
          <a:xfrm>
            <a:off x="4526913"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8</a:t>
            </a:r>
            <a:endParaRPr lang="es-ES" dirty="0">
              <a:solidFill>
                <a:prstClr val="black"/>
              </a:solidFill>
              <a:latin typeface="Arial" pitchFamily="34" charset="0"/>
              <a:cs typeface="Arial" pitchFamily="34" charset="0"/>
            </a:endParaRPr>
          </a:p>
        </p:txBody>
      </p:sp>
      <p:sp>
        <p:nvSpPr>
          <p:cNvPr id="42" name="Marcador de texto 15"/>
          <p:cNvSpPr>
            <a:spLocks noGrp="1"/>
          </p:cNvSpPr>
          <p:nvPr>
            <p:ph type="body" sz="quarter" idx="23" hasCustomPrompt="1"/>
          </p:nvPr>
        </p:nvSpPr>
        <p:spPr>
          <a:xfrm>
            <a:off x="6519585"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9</a:t>
            </a:r>
            <a:endParaRPr lang="es-ES" dirty="0">
              <a:solidFill>
                <a:prstClr val="black"/>
              </a:solidFill>
              <a:latin typeface="Arial" pitchFamily="34" charset="0"/>
              <a:cs typeface="Arial" pitchFamily="34" charset="0"/>
            </a:endParaRPr>
          </a:p>
        </p:txBody>
      </p:sp>
      <p:sp>
        <p:nvSpPr>
          <p:cNvPr id="43" name="Marcador de texto 15"/>
          <p:cNvSpPr>
            <a:spLocks noGrp="1"/>
          </p:cNvSpPr>
          <p:nvPr>
            <p:ph type="body" sz="quarter" idx="24" hasCustomPrompt="1"/>
          </p:nvPr>
        </p:nvSpPr>
        <p:spPr>
          <a:xfrm>
            <a:off x="8383588" y="3798176"/>
            <a:ext cx="1866585"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spc="-1300">
                <a:latin typeface="Arial"/>
                <a:cs typeface="Arial"/>
              </a:defRPr>
            </a:lvl1pPr>
          </a:lstStyle>
          <a:p>
            <a:pPr lvl="0"/>
            <a:r>
              <a:rPr lang="es-ES" dirty="0" smtClean="0">
                <a:solidFill>
                  <a:prstClr val="black"/>
                </a:solidFill>
                <a:latin typeface="Arial" pitchFamily="34" charset="0"/>
                <a:cs typeface="Arial" pitchFamily="34" charset="0"/>
              </a:rPr>
              <a:t>10</a:t>
            </a:r>
            <a:endParaRPr lang="es-ES" dirty="0">
              <a:solidFill>
                <a:prstClr val="black"/>
              </a:solidFill>
              <a:latin typeface="Arial" pitchFamily="34" charset="0"/>
              <a:cs typeface="Arial" pitchFamily="34" charset="0"/>
            </a:endParaRPr>
          </a:p>
        </p:txBody>
      </p:sp>
      <p:sp>
        <p:nvSpPr>
          <p:cNvPr id="48" name="Marcador de texto 47"/>
          <p:cNvSpPr>
            <a:spLocks noGrp="1"/>
          </p:cNvSpPr>
          <p:nvPr>
            <p:ph type="body" sz="quarter" idx="25" hasCustomPrompt="1"/>
          </p:nvPr>
        </p:nvSpPr>
        <p:spPr>
          <a:xfrm>
            <a:off x="7207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49" name="Marcador de texto 47"/>
          <p:cNvSpPr>
            <a:spLocks noGrp="1"/>
          </p:cNvSpPr>
          <p:nvPr>
            <p:ph type="body" sz="quarter" idx="26" hasCustomPrompt="1"/>
          </p:nvPr>
        </p:nvSpPr>
        <p:spPr>
          <a:xfrm>
            <a:off x="26003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0" name="Marcador de texto 47"/>
          <p:cNvSpPr>
            <a:spLocks noGrp="1"/>
          </p:cNvSpPr>
          <p:nvPr>
            <p:ph type="body" sz="quarter" idx="27" hasCustomPrompt="1"/>
          </p:nvPr>
        </p:nvSpPr>
        <p:spPr>
          <a:xfrm>
            <a:off x="45688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1" name="Marcador de texto 47"/>
          <p:cNvSpPr>
            <a:spLocks noGrp="1"/>
          </p:cNvSpPr>
          <p:nvPr>
            <p:ph type="body" sz="quarter" idx="28" hasCustomPrompt="1"/>
          </p:nvPr>
        </p:nvSpPr>
        <p:spPr>
          <a:xfrm>
            <a:off x="64992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2" name="Marcador de texto 47"/>
          <p:cNvSpPr>
            <a:spLocks noGrp="1"/>
          </p:cNvSpPr>
          <p:nvPr>
            <p:ph type="body" sz="quarter" idx="29" hasCustomPrompt="1"/>
          </p:nvPr>
        </p:nvSpPr>
        <p:spPr>
          <a:xfrm>
            <a:off x="84931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3" name="Marcador de texto 47"/>
          <p:cNvSpPr>
            <a:spLocks noGrp="1"/>
          </p:cNvSpPr>
          <p:nvPr>
            <p:ph type="body" sz="quarter" idx="30" hasCustomPrompt="1"/>
          </p:nvPr>
        </p:nvSpPr>
        <p:spPr>
          <a:xfrm>
            <a:off x="720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4" name="Marcador de texto 47"/>
          <p:cNvSpPr>
            <a:spLocks noGrp="1"/>
          </p:cNvSpPr>
          <p:nvPr>
            <p:ph type="body" sz="quarter" idx="31" hasCustomPrompt="1"/>
          </p:nvPr>
        </p:nvSpPr>
        <p:spPr>
          <a:xfrm>
            <a:off x="2625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5" name="Marcador de texto 47"/>
          <p:cNvSpPr>
            <a:spLocks noGrp="1"/>
          </p:cNvSpPr>
          <p:nvPr>
            <p:ph type="body" sz="quarter" idx="32" hasCustomPrompt="1"/>
          </p:nvPr>
        </p:nvSpPr>
        <p:spPr>
          <a:xfrm>
            <a:off x="45815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6" name="Marcador de texto 47"/>
          <p:cNvSpPr>
            <a:spLocks noGrp="1"/>
          </p:cNvSpPr>
          <p:nvPr>
            <p:ph type="body" sz="quarter" idx="33" hasCustomPrompt="1"/>
          </p:nvPr>
        </p:nvSpPr>
        <p:spPr>
          <a:xfrm>
            <a:off x="6562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7" name="Marcador de texto 47"/>
          <p:cNvSpPr>
            <a:spLocks noGrp="1"/>
          </p:cNvSpPr>
          <p:nvPr>
            <p:ph type="body" sz="quarter" idx="34" hasCustomPrompt="1"/>
          </p:nvPr>
        </p:nvSpPr>
        <p:spPr>
          <a:xfrm>
            <a:off x="84931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Tree>
    <p:extLst>
      <p:ext uri="{BB962C8B-B14F-4D97-AF65-F5344CB8AC3E}">
        <p14:creationId xmlns:p14="http://schemas.microsoft.com/office/powerpoint/2010/main" val="647947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121869" tIns="60932" rIns="121869" bIns="60932" rtlCol="0" anchor="ctr"/>
          <a:lstStyle>
            <a:lvl1pPr algn="r">
              <a:defRPr sz="701">
                <a:solidFill>
                  <a:schemeClr val="tx1"/>
                </a:solidFill>
              </a:defRPr>
            </a:lvl1pPr>
          </a:lstStyle>
          <a:p>
            <a:r>
              <a:rPr lang="es-ES" dirty="0" smtClean="0">
                <a:solidFill>
                  <a:prstClr val="black"/>
                </a:solidFill>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5" y="995367"/>
            <a:ext cx="7632000" cy="248264"/>
          </a:xfrm>
          <a:prstGeom prst="rect">
            <a:avLst/>
          </a:prstGeom>
        </p:spPr>
        <p:txBody>
          <a:bodyPr vert="horz" wrap="square" lIns="0" tIns="0" rIns="0" bIns="0">
            <a:spAutoFit/>
          </a:bodyPr>
          <a:lstStyle>
            <a:lvl1pPr marL="0" marR="0" indent="0" algn="l" defTabSz="801304" rtl="0" eaLnBrk="1" fontAlgn="auto" latinLnBrk="0" hangingPunct="1">
              <a:lnSpc>
                <a:spcPct val="100000"/>
              </a:lnSpc>
              <a:spcBef>
                <a:spcPts val="0"/>
              </a:spcBef>
              <a:spcAft>
                <a:spcPts val="0"/>
              </a:spcAft>
              <a:buClrTx/>
              <a:buSzTx/>
              <a:buFontTx/>
              <a:buNone/>
              <a:tabLst/>
              <a:defRPr sz="1579"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6"/>
            <a:ext cx="7632000" cy="358573"/>
          </a:xfrm>
          <a:prstGeom prst="rect">
            <a:avLst/>
          </a:prstGeom>
        </p:spPr>
        <p:txBody>
          <a:bodyPr vert="horz" wrap="square" lIns="0" tIns="0" rIns="0" bIns="0">
            <a:spAutoFit/>
          </a:bodyPr>
          <a:lstStyle>
            <a:lvl1pPr marL="0" indent="0" algn="l">
              <a:spcBef>
                <a:spcPts val="0"/>
              </a:spcBef>
              <a:buNone/>
              <a:defRPr sz="228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223529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3" y="1104900"/>
            <a:ext cx="3340100" cy="3077766"/>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365235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raportada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48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ts val="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spcBef>
                <a:spcPts val="0"/>
              </a:spcBef>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37330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a una columna">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una columna</a:t>
            </a:r>
          </a:p>
        </p:txBody>
      </p:sp>
      <p:sp>
        <p:nvSpPr>
          <p:cNvPr id="14" name="Marcador de texto 13"/>
          <p:cNvSpPr>
            <a:spLocks noGrp="1"/>
          </p:cNvSpPr>
          <p:nvPr>
            <p:ph type="body" sz="quarter" idx="19" hasCustomPrompt="1"/>
          </p:nvPr>
        </p:nvSpPr>
        <p:spPr>
          <a:xfrm>
            <a:off x="722313" y="2178050"/>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0"/>
            <a:ext cx="9247187" cy="4355038"/>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408962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dos columnas</a:t>
            </a:r>
          </a:p>
        </p:txBody>
      </p:sp>
      <p:sp>
        <p:nvSpPr>
          <p:cNvPr id="14" name="Marcador de texto 13"/>
          <p:cNvSpPr>
            <a:spLocks noGrp="1"/>
          </p:cNvSpPr>
          <p:nvPr>
            <p:ph type="body" sz="quarter" idx="19" hasCustomPrompt="1"/>
          </p:nvPr>
        </p:nvSpPr>
        <p:spPr>
          <a:xfrm>
            <a:off x="722312" y="2178050"/>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2" y="2603500"/>
            <a:ext cx="4402800"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6" name="Marcador de texto 13"/>
          <p:cNvSpPr>
            <a:spLocks noGrp="1"/>
          </p:cNvSpPr>
          <p:nvPr>
            <p:ph type="body" sz="quarter" idx="21" hasCustomPrompt="1"/>
          </p:nvPr>
        </p:nvSpPr>
        <p:spPr>
          <a:xfrm>
            <a:off x="5595938" y="2178050"/>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7" name="Marcador de texto 13"/>
          <p:cNvSpPr>
            <a:spLocks noGrp="1"/>
          </p:cNvSpPr>
          <p:nvPr>
            <p:ph type="body" sz="quarter" idx="22"/>
          </p:nvPr>
        </p:nvSpPr>
        <p:spPr>
          <a:xfrm>
            <a:off x="5595938" y="2603500"/>
            <a:ext cx="4402800"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294615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a tre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tres columnas</a:t>
            </a:r>
          </a:p>
        </p:txBody>
      </p:sp>
      <p:sp>
        <p:nvSpPr>
          <p:cNvPr id="9" name="Marcador de texto 13"/>
          <p:cNvSpPr>
            <a:spLocks noGrp="1"/>
          </p:cNvSpPr>
          <p:nvPr>
            <p:ph type="body" sz="quarter" idx="21" hasCustomPrompt="1"/>
          </p:nvPr>
        </p:nvSpPr>
        <p:spPr>
          <a:xfrm>
            <a:off x="722313"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10" name="Marcador de texto 13"/>
          <p:cNvSpPr>
            <a:spLocks noGrp="1"/>
          </p:cNvSpPr>
          <p:nvPr>
            <p:ph type="body" sz="quarter" idx="22"/>
          </p:nvPr>
        </p:nvSpPr>
        <p:spPr>
          <a:xfrm>
            <a:off x="722314"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9" name="Marcador de texto 13"/>
          <p:cNvSpPr>
            <a:spLocks noGrp="1"/>
          </p:cNvSpPr>
          <p:nvPr>
            <p:ph type="body" sz="quarter" idx="23" hasCustomPrompt="1"/>
          </p:nvPr>
        </p:nvSpPr>
        <p:spPr>
          <a:xfrm>
            <a:off x="3905906"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0" name="Marcador de texto 13"/>
          <p:cNvSpPr>
            <a:spLocks noGrp="1"/>
          </p:cNvSpPr>
          <p:nvPr>
            <p:ph type="body" sz="quarter" idx="24"/>
          </p:nvPr>
        </p:nvSpPr>
        <p:spPr>
          <a:xfrm>
            <a:off x="3905907"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21" name="Marcador de texto 13"/>
          <p:cNvSpPr>
            <a:spLocks noGrp="1"/>
          </p:cNvSpPr>
          <p:nvPr>
            <p:ph type="body" sz="quarter" idx="25" hasCustomPrompt="1"/>
          </p:nvPr>
        </p:nvSpPr>
        <p:spPr>
          <a:xfrm>
            <a:off x="7089499"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2" name="Marcador de texto 13"/>
          <p:cNvSpPr>
            <a:spLocks noGrp="1"/>
          </p:cNvSpPr>
          <p:nvPr>
            <p:ph type="body" sz="quarter" idx="26"/>
          </p:nvPr>
        </p:nvSpPr>
        <p:spPr>
          <a:xfrm>
            <a:off x="7089500"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182515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3" y="1104900"/>
            <a:ext cx="3340100" cy="3077766"/>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10005607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vmlDrawing" Target="../drawings/vmlDrawing1.v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theme" Target="../theme/theme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n 1" descr="BSabadell_POS_COLOR_RGB_print.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121" y="590551"/>
            <a:ext cx="1657730" cy="369189"/>
          </a:xfrm>
          <a:prstGeom prst="rect">
            <a:avLst/>
          </a:prstGeom>
        </p:spPr>
      </p:pic>
    </p:spTree>
    <p:extLst>
      <p:ext uri="{BB962C8B-B14F-4D97-AF65-F5344CB8AC3E}">
        <p14:creationId xmlns:p14="http://schemas.microsoft.com/office/powerpoint/2010/main" val="3711023669"/>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95253" rtl="0" eaLnBrk="1" latinLnBrk="0" hangingPunct="1">
        <a:spcBef>
          <a:spcPct val="0"/>
        </a:spcBef>
        <a:buNone/>
        <a:defRPr sz="20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0282"/>
      </p:ext>
    </p:extLst>
  </p:cSld>
  <p:clrMap bg1="lt1" tx1="dk1" bg2="lt2" tx2="dk2" accent1="accent1" accent2="accent2" accent3="accent3" accent4="accent4" accent5="accent5" accent6="accent6" hlink="hlink" folHlink="folHlink"/>
  <p:sldLayoutIdLst>
    <p:sldLayoutId id="2147483662" r:id="rId1"/>
    <p:sldLayoutId id="2147483686" r:id="rId2"/>
    <p:sldLayoutId id="2147483693" r:id="rId3"/>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b="0" i="0">
                <a:solidFill>
                  <a:schemeClr val="tx1"/>
                </a:solidFill>
                <a:latin typeface="Arial"/>
                <a:cs typeface="Arial"/>
              </a:defRPr>
            </a:lvl1pPr>
          </a:lstStyle>
          <a:p>
            <a:r>
              <a:rPr lang="es-ES" sz="900"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pic>
        <p:nvPicPr>
          <p:cNvPr id="6" name="Imagen 5" descr="BSabadell_POS_COLOR_RGB_print.ai"/>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097010" y="603250"/>
            <a:ext cx="872490" cy="194311"/>
          </a:xfrm>
          <a:prstGeom prst="rect">
            <a:avLst/>
          </a:prstGeom>
        </p:spPr>
      </p:pic>
    </p:spTree>
    <p:extLst>
      <p:ext uri="{BB962C8B-B14F-4D97-AF65-F5344CB8AC3E}">
        <p14:creationId xmlns:p14="http://schemas.microsoft.com/office/powerpoint/2010/main" val="887512060"/>
      </p:ext>
    </p:extLst>
  </p:cSld>
  <p:clrMap bg1="lt1" tx1="dk1" bg2="lt2" tx2="dk2" accent1="accent1" accent2="accent2" accent3="accent3" accent4="accent4" accent5="accent5" accent6="accent6" hlink="hlink" folHlink="folHlink"/>
  <p:sldLayoutIdLst>
    <p:sldLayoutId id="2147483692" r:id="rId1"/>
    <p:sldLayoutId id="2147483687" r:id="rId2"/>
    <p:sldLayoutId id="2147483671" r:id="rId3"/>
    <p:sldLayoutId id="2147483689" r:id="rId4"/>
    <p:sldLayoutId id="2147483694" r:id="rId5"/>
    <p:sldLayoutId id="2147483695" r:id="rId6"/>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Imagen 4" descr="BSabadell_POS_COLOR_RGB_print.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52134" y="2815698"/>
            <a:ext cx="3984371" cy="887349"/>
          </a:xfrm>
          <a:prstGeom prst="rect">
            <a:avLst/>
          </a:prstGeom>
        </p:spPr>
      </p:pic>
    </p:spTree>
    <p:extLst>
      <p:ext uri="{BB962C8B-B14F-4D97-AF65-F5344CB8AC3E}">
        <p14:creationId xmlns:p14="http://schemas.microsoft.com/office/powerpoint/2010/main" val="3003418900"/>
      </p:ext>
    </p:extLst>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12"/>
            </p:custDataLst>
            <p:extLst>
              <p:ext uri="{D42A27DB-BD31-4B8C-83A1-F6EECF244321}">
                <p14:modId xmlns:p14="http://schemas.microsoft.com/office/powerpoint/2010/main" val="10064344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43" name="Diapositiva de think-cell" r:id="rId13" imgW="359" imgH="358" progId="TCLayout.ActiveDocument.1">
                  <p:embed/>
                </p:oleObj>
              </mc:Choice>
              <mc:Fallback>
                <p:oleObj name="Diapositiva de think-cell" r:id="rId13" imgW="359" imgH="358"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9"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b="0" i="0">
                <a:solidFill>
                  <a:schemeClr val="tx1"/>
                </a:solidFill>
                <a:latin typeface="Arial"/>
                <a:cs typeface="Arial"/>
              </a:defRPr>
            </a:lvl1pPr>
          </a:lstStyle>
          <a:p>
            <a:pPr defTabSz="995173"/>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defTabSz="995173"/>
              <a:t>‹Nº›</a:t>
            </a:fld>
            <a:endParaRPr lang="es-ES" dirty="0">
              <a:solidFill>
                <a:prstClr val="black"/>
              </a:solidFill>
            </a:endParaRPr>
          </a:p>
        </p:txBody>
      </p:sp>
      <p:pic>
        <p:nvPicPr>
          <p:cNvPr id="6" name="Imagen 5" descr="BSabadell_POS_COLOR_RGB_print.ai"/>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097012" y="603254"/>
            <a:ext cx="872490" cy="194311"/>
          </a:xfrm>
          <a:prstGeom prst="rect">
            <a:avLst/>
          </a:prstGeom>
        </p:spPr>
      </p:pic>
    </p:spTree>
    <p:extLst>
      <p:ext uri="{BB962C8B-B14F-4D97-AF65-F5344CB8AC3E}">
        <p14:creationId xmlns:p14="http://schemas.microsoft.com/office/powerpoint/2010/main" val="28951943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hf hdr="0" ftr="0" dt="0"/>
  <p:txStyles>
    <p:titleStyle>
      <a:lvl1pPr algn="ctr" defTabSz="995173" rtl="0" eaLnBrk="1" latinLnBrk="0" hangingPunct="1">
        <a:spcBef>
          <a:spcPct val="0"/>
        </a:spcBef>
        <a:buNone/>
        <a:defRPr sz="4700" kern="1200">
          <a:solidFill>
            <a:schemeClr val="tx1"/>
          </a:solidFill>
          <a:latin typeface="+mj-lt"/>
          <a:ea typeface="+mj-ea"/>
          <a:cs typeface="+mj-cs"/>
        </a:defRPr>
      </a:lvl1pPr>
    </p:titleStyle>
    <p:bodyStyle>
      <a:lvl1pPr marL="373190" indent="-373190" algn="l" defTabSz="995173"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08579" indent="-310989" algn="l" defTabSz="995173"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243965" indent="-248793" algn="l" defTabSz="99517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1547"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137"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722"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309"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1893"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483"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173" rtl="0" eaLnBrk="1" latinLnBrk="0" hangingPunct="1">
        <a:defRPr sz="2000" kern="1200">
          <a:solidFill>
            <a:schemeClr val="tx1"/>
          </a:solidFill>
          <a:latin typeface="+mn-lt"/>
          <a:ea typeface="+mn-ea"/>
          <a:cs typeface="+mn-cs"/>
        </a:defRPr>
      </a:lvl1pPr>
      <a:lvl2pPr marL="497587" algn="l" defTabSz="995173" rtl="0" eaLnBrk="1" latinLnBrk="0" hangingPunct="1">
        <a:defRPr sz="2000" kern="1200">
          <a:solidFill>
            <a:schemeClr val="tx1"/>
          </a:solidFill>
          <a:latin typeface="+mn-lt"/>
          <a:ea typeface="+mn-ea"/>
          <a:cs typeface="+mn-cs"/>
        </a:defRPr>
      </a:lvl2pPr>
      <a:lvl3pPr marL="995173" algn="l" defTabSz="995173" rtl="0" eaLnBrk="1" latinLnBrk="0" hangingPunct="1">
        <a:defRPr sz="2000" kern="1200">
          <a:solidFill>
            <a:schemeClr val="tx1"/>
          </a:solidFill>
          <a:latin typeface="+mn-lt"/>
          <a:ea typeface="+mn-ea"/>
          <a:cs typeface="+mn-cs"/>
        </a:defRPr>
      </a:lvl3pPr>
      <a:lvl4pPr marL="1492758" algn="l" defTabSz="995173" rtl="0" eaLnBrk="1" latinLnBrk="0" hangingPunct="1">
        <a:defRPr sz="2000" kern="1200">
          <a:solidFill>
            <a:schemeClr val="tx1"/>
          </a:solidFill>
          <a:latin typeface="+mn-lt"/>
          <a:ea typeface="+mn-ea"/>
          <a:cs typeface="+mn-cs"/>
        </a:defRPr>
      </a:lvl4pPr>
      <a:lvl5pPr marL="1990344" algn="l" defTabSz="995173" rtl="0" eaLnBrk="1" latinLnBrk="0" hangingPunct="1">
        <a:defRPr sz="2000" kern="1200">
          <a:solidFill>
            <a:schemeClr val="tx1"/>
          </a:solidFill>
          <a:latin typeface="+mn-lt"/>
          <a:ea typeface="+mn-ea"/>
          <a:cs typeface="+mn-cs"/>
        </a:defRPr>
      </a:lvl5pPr>
      <a:lvl6pPr marL="2487929" algn="l" defTabSz="995173" rtl="0" eaLnBrk="1" latinLnBrk="0" hangingPunct="1">
        <a:defRPr sz="2000" kern="1200">
          <a:solidFill>
            <a:schemeClr val="tx1"/>
          </a:solidFill>
          <a:latin typeface="+mn-lt"/>
          <a:ea typeface="+mn-ea"/>
          <a:cs typeface="+mn-cs"/>
        </a:defRPr>
      </a:lvl6pPr>
      <a:lvl7pPr marL="2985515" algn="l" defTabSz="995173" rtl="0" eaLnBrk="1" latinLnBrk="0" hangingPunct="1">
        <a:defRPr sz="2000" kern="1200">
          <a:solidFill>
            <a:schemeClr val="tx1"/>
          </a:solidFill>
          <a:latin typeface="+mn-lt"/>
          <a:ea typeface="+mn-ea"/>
          <a:cs typeface="+mn-cs"/>
        </a:defRPr>
      </a:lvl7pPr>
      <a:lvl8pPr marL="3483102" algn="l" defTabSz="995173" rtl="0" eaLnBrk="1" latinLnBrk="0" hangingPunct="1">
        <a:defRPr sz="2000" kern="1200">
          <a:solidFill>
            <a:schemeClr val="tx1"/>
          </a:solidFill>
          <a:latin typeface="+mn-lt"/>
          <a:ea typeface="+mn-ea"/>
          <a:cs typeface="+mn-cs"/>
        </a:defRPr>
      </a:lvl8pPr>
      <a:lvl9pPr marL="3980686" algn="l" defTabSz="99517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mailto:segsdlcMX@bancosabadell.mx" TargetMode="External"/><Relationship Id="rId2" Type="http://schemas.openxmlformats.org/officeDocument/2006/relationships/hyperlink" Target="mailto:VALJ@bancosabadell.mx" TargetMode="External"/><Relationship Id="rId1" Type="http://schemas.openxmlformats.org/officeDocument/2006/relationships/slideLayout" Target="../slideLayouts/slideLayout5.xml"/><Relationship Id="rId6" Type="http://schemas.openxmlformats.org/officeDocument/2006/relationships/hyperlink" Target="mailto:ArquitectoSoluciones_01@bancosabadell.mx" TargetMode="External"/><Relationship Id="rId5" Type="http://schemas.openxmlformats.org/officeDocument/2006/relationships/hyperlink" Target="mailto:trujilloj@bancosabadell.mx" TargetMode="External"/><Relationship Id="rId4" Type="http://schemas.openxmlformats.org/officeDocument/2006/relationships/hyperlink" Target="mailto:HERNANDEZBR@bancosabadell.m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06203"/>
            <a:ext cx="9247187" cy="1061829"/>
          </a:xfrm>
        </p:spPr>
        <p:txBody>
          <a:bodyPr/>
          <a:lstStyle/>
          <a:p>
            <a:r>
              <a:rPr lang="es-ES" dirty="0" smtClean="0">
                <a:latin typeface="Arial" pitchFamily="34" charset="0"/>
                <a:cs typeface="Arial" pitchFamily="34" charset="0"/>
              </a:rPr>
              <a:t>CTO</a:t>
            </a:r>
            <a:endParaRPr lang="es-ES" dirty="0"/>
          </a:p>
        </p:txBody>
      </p:sp>
      <p:sp>
        <p:nvSpPr>
          <p:cNvPr id="10" name="Marcador de texto 9"/>
          <p:cNvSpPr>
            <a:spLocks noGrp="1"/>
          </p:cNvSpPr>
          <p:nvPr>
            <p:ph type="body" sz="quarter" idx="12"/>
          </p:nvPr>
        </p:nvSpPr>
        <p:spPr>
          <a:xfrm>
            <a:off x="951831" y="3060700"/>
            <a:ext cx="9247187" cy="1218795"/>
          </a:xfrm>
        </p:spPr>
        <p:txBody>
          <a:bodyPr/>
          <a:lstStyle/>
          <a:p>
            <a:pPr lvl="0"/>
            <a:r>
              <a:rPr lang="es-ES" kern="1100" dirty="0" smtClean="0">
                <a:latin typeface="Arial" pitchFamily="34" charset="0"/>
                <a:cs typeface="Arial" pitchFamily="34" charset="0"/>
              </a:rPr>
              <a:t>Proceso Arquitectura de Soluciones</a:t>
            </a:r>
          </a:p>
          <a:p>
            <a:pPr lvl="0"/>
            <a:r>
              <a:rPr lang="es-MX" kern="1100" dirty="0" smtClean="0">
                <a:solidFill>
                  <a:sysClr val="windowText" lastClr="000000"/>
                </a:solidFill>
                <a:latin typeface="Arial" pitchFamily="34" charset="0"/>
                <a:cs typeface="Arial" pitchFamily="34" charset="0"/>
              </a:rPr>
              <a:t>(Evaluación de Micro y Pequeños Proyectos)</a:t>
            </a:r>
            <a:endParaRPr lang="es-ES" kern="1100" dirty="0">
              <a:solidFill>
                <a:sysClr val="windowText" lastClr="000000"/>
              </a:solidFill>
              <a:latin typeface="Arial" pitchFamily="34" charset="0"/>
              <a:cs typeface="Arial" pitchFamily="34" charset="0"/>
            </a:endParaRPr>
          </a:p>
        </p:txBody>
      </p:sp>
      <p:sp>
        <p:nvSpPr>
          <p:cNvPr id="11" name="Marcador de texto 10"/>
          <p:cNvSpPr>
            <a:spLocks noGrp="1"/>
          </p:cNvSpPr>
          <p:nvPr>
            <p:ph type="body" sz="quarter" idx="13"/>
          </p:nvPr>
        </p:nvSpPr>
        <p:spPr>
          <a:xfrm>
            <a:off x="722313" y="6656089"/>
            <a:ext cx="9247188" cy="293688"/>
          </a:xfrm>
        </p:spPr>
        <p:txBody>
          <a:bodyPr/>
          <a:lstStyle/>
          <a:p>
            <a:pPr lvl="0">
              <a:defRPr/>
            </a:pPr>
            <a:r>
              <a:rPr lang="es-ES" kern="1100" dirty="0" smtClean="0">
                <a:solidFill>
                  <a:sysClr val="windowText" lastClr="000000"/>
                </a:solidFill>
                <a:latin typeface="Arial" pitchFamily="34" charset="0"/>
                <a:cs typeface="Arial" pitchFamily="34" charset="0"/>
              </a:rPr>
              <a:t>Ciudad de México</a:t>
            </a:r>
            <a:endParaRPr lang="es-ES" kern="1100" dirty="0">
              <a:solidFill>
                <a:sysClr val="windowText" lastClr="000000"/>
              </a:solidFill>
              <a:latin typeface="Arial" pitchFamily="34" charset="0"/>
              <a:cs typeface="Arial" pitchFamily="34" charset="0"/>
            </a:endParaRPr>
          </a:p>
          <a:p>
            <a:pPr lvl="0">
              <a:defRPr/>
            </a:pPr>
            <a:r>
              <a:rPr lang="es-ES" kern="1100" dirty="0" smtClean="0">
                <a:solidFill>
                  <a:sysClr val="windowText" lastClr="000000"/>
                </a:solidFill>
                <a:latin typeface="Arial" pitchFamily="34" charset="0"/>
                <a:cs typeface="Arial" pitchFamily="34" charset="0"/>
              </a:rPr>
              <a:t>Diciembre de 2018 </a:t>
            </a:r>
            <a:endParaRPr lang="es-ES" dirty="0">
              <a:solidFill>
                <a:srgbClr val="008AC9"/>
              </a:solidFill>
              <a:latin typeface="Arial" pitchFamily="34" charset="0"/>
              <a:cs typeface="Arial" pitchFamily="34" charset="0"/>
            </a:endParaRPr>
          </a:p>
        </p:txBody>
      </p:sp>
    </p:spTree>
    <p:extLst>
      <p:ext uri="{BB962C8B-B14F-4D97-AF65-F5344CB8AC3E}">
        <p14:creationId xmlns:p14="http://schemas.microsoft.com/office/powerpoint/2010/main" val="3591344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 – Proceso </a:t>
            </a:r>
            <a:fld id="{ECCC30F6-4D9C-4408-AC20-10CC532909AB}" type="slidenum">
              <a:rPr lang="es-ES" smtClean="0">
                <a:latin typeface="Arial" pitchFamily="34" charset="0"/>
                <a:cs typeface="Arial" pitchFamily="34" charset="0"/>
              </a:rPr>
              <a:pPr/>
              <a:t>10</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a:t>Validación de aplicabilidad</a:t>
            </a:r>
            <a:endParaRPr lang="es-ES" dirty="0"/>
          </a:p>
        </p:txBody>
      </p:sp>
      <p:sp>
        <p:nvSpPr>
          <p:cNvPr id="58" name="Rectangle 8"/>
          <p:cNvSpPr>
            <a:spLocks noChangeArrowheads="1"/>
          </p:cNvSpPr>
          <p:nvPr/>
        </p:nvSpPr>
        <p:spPr bwMode="auto">
          <a:xfrm>
            <a:off x="838665" y="183885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punto de contacto de los equipos de Arquitectura, CISO, Infraestructura, </a:t>
            </a:r>
            <a:r>
              <a:rPr lang="es-ES" altLang="es-ES" sz="1400" dirty="0" smtClean="0">
                <a:solidFill>
                  <a:srgbClr val="FF0000"/>
                </a:solidFill>
                <a:sym typeface="Symbol" pitchFamily="18" charset="2"/>
              </a:rPr>
              <a:t>Gobierno de servicios* </a:t>
            </a:r>
            <a:r>
              <a:rPr lang="es-ES" altLang="es-ES" sz="1400" dirty="0" smtClean="0">
                <a:sym typeface="Symbol" pitchFamily="18" charset="2"/>
              </a:rPr>
              <a:t>responderán a la solicitud de aprobación de aplicabilidad con la razón de aprobación o rechazo:</a:t>
            </a:r>
            <a:endParaRPr lang="es-MX" altLang="es-ES" sz="1400" dirty="0">
              <a:sym typeface="Symbol" pitchFamily="18" charset="2"/>
            </a:endParaRPr>
          </a:p>
          <a:p>
            <a:pPr marL="1028700" lvl="1" eaLnBrk="1" hangingPunct="1">
              <a:lnSpc>
                <a:spcPct val="105000"/>
              </a:lnSpc>
              <a:buFont typeface="Wingdings" panose="05000000000000000000" pitchFamily="2" charset="2"/>
              <a:buChar char="ü"/>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Documento </a:t>
            </a:r>
            <a:r>
              <a:rPr lang="es-ES" altLang="es-ES" sz="1400" dirty="0">
                <a:sym typeface="Symbol" pitchFamily="18" charset="2"/>
              </a:rPr>
              <a:t>de Definición de Requerimientos </a:t>
            </a:r>
            <a:r>
              <a:rPr lang="es-ES" altLang="es-ES" sz="1400" b="1" dirty="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r>
              <a:rPr lang="es-ES" altLang="es-ES" sz="1400" b="1" dirty="0" err="1" smtClean="0">
                <a:sym typeface="Symbol" pitchFamily="18" charset="2"/>
              </a:rPr>
              <a:t>doc</a:t>
            </a:r>
            <a:r>
              <a:rPr lang="es-ES" altLang="es-ES" sz="1400" b="1" dirty="0" smtClean="0">
                <a:sym typeface="Symbol" pitchFamily="18" charset="2"/>
              </a:rPr>
              <a:t>”</a:t>
            </a:r>
            <a:endParaRPr lang="es-ES" altLang="es-ES" sz="1400" b="1"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b="1" dirty="0" err="1" smtClean="0">
                <a:sym typeface="Symbol" pitchFamily="18" charset="2"/>
              </a:rPr>
              <a:t>doc</a:t>
            </a:r>
            <a:r>
              <a:rPr lang="es-MX" altLang="es-ES" sz="1400" dirty="0" smtClean="0">
                <a:sym typeface="Symbol" pitchFamily="18" charset="2"/>
              </a:rPr>
              <a:t>”</a:t>
            </a:r>
            <a:endParaRPr lang="es-ES" altLang="es-ES" sz="1400"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Correo con propuesta y sustento </a:t>
            </a:r>
            <a:r>
              <a:rPr lang="es-ES" altLang="es-ES" sz="1400" dirty="0" smtClean="0">
                <a:sym typeface="Symbol" pitchFamily="18" charset="2"/>
              </a:rPr>
              <a:t>del apoyo requerido del equipo de arquitectura</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Correo </a:t>
            </a:r>
            <a:r>
              <a:rPr lang="es-ES" altLang="es-ES" sz="1400" dirty="0">
                <a:sym typeface="Symbol" pitchFamily="18" charset="2"/>
              </a:rPr>
              <a:t>con confirmación/rechazo a la propuesta</a:t>
            </a: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eaLnBrk="1" hangingPunct="1">
              <a:lnSpc>
                <a:spcPct val="105000"/>
              </a:lnSpc>
            </a:pP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
        <p:nvSpPr>
          <p:cNvPr id="5"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10379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11</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a:t>Elaboración </a:t>
            </a:r>
            <a:r>
              <a:rPr lang="es-MX" dirty="0" smtClean="0"/>
              <a:t>de solución </a:t>
            </a:r>
            <a:r>
              <a:rPr lang="es-MX" dirty="0"/>
              <a:t>y envío</a:t>
            </a:r>
            <a:endParaRPr lang="es-ES" dirty="0"/>
          </a:p>
        </p:txBody>
      </p:sp>
      <p:sp>
        <p:nvSpPr>
          <p:cNvPr id="58" name="Rectangle 8"/>
          <p:cNvSpPr>
            <a:spLocks noChangeArrowheads="1"/>
          </p:cNvSpPr>
          <p:nvPr/>
        </p:nvSpPr>
        <p:spPr bwMode="auto">
          <a:xfrm>
            <a:off x="838665" y="1514820"/>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responsable de proyecto elaborará el diseño de la solución basado en el documento de referencia de diseño </a:t>
            </a:r>
            <a:r>
              <a:rPr lang="es-ES" altLang="es-ES" sz="1400" dirty="0">
                <a:sym typeface="Symbol" pitchFamily="18" charset="2"/>
              </a:rPr>
              <a:t>de soluciones tanto en forma </a:t>
            </a:r>
            <a:r>
              <a:rPr lang="es-ES" altLang="es-ES" sz="1400" dirty="0" smtClean="0">
                <a:sym typeface="Symbol" pitchFamily="18" charset="2"/>
              </a:rPr>
              <a:t>como en fondo, de manera opcional el documento de macro arquitectura (</a:t>
            </a:r>
            <a:r>
              <a:rPr lang="es-ES" altLang="es-ES" sz="1400" i="1" dirty="0" smtClean="0">
                <a:sym typeface="Symbol" pitchFamily="18" charset="2"/>
              </a:rPr>
              <a:t>cuando existan nuevas integraciones o componentes en la solución actual</a:t>
            </a:r>
            <a:r>
              <a:rPr lang="es-ES" altLang="es-ES" sz="1400" dirty="0" smtClean="0">
                <a:sym typeface="Symbol" pitchFamily="18" charset="2"/>
              </a:rPr>
              <a:t>); una vez elaborados los enviará a los puntos de contacto previamente mencionados, en cuanto sean atendidas las observaciones estos deberán ser enviado al punto de contacto de infraestructura para la elaboración de diseño de infraestructura correspondiente</a:t>
            </a:r>
          </a:p>
          <a:p>
            <a:pPr algn="just" eaLnBrk="1" hangingPunct="1">
              <a:lnSpc>
                <a:spcPct val="105000"/>
              </a:lnSpc>
            </a:pPr>
            <a:endParaRPr lang="es-ES" altLang="es-ES" sz="1400" dirty="0" smtClean="0">
              <a:sym typeface="Symbol" pitchFamily="18" charset="2"/>
            </a:endParaRPr>
          </a:p>
          <a:p>
            <a:pPr marL="285750" algn="just" eaLnBrk="1" hangingPunct="1">
              <a:lnSpc>
                <a:spcPct val="105000"/>
              </a:lnSpc>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Documento de Definición de Requerimientos </a:t>
            </a:r>
            <a:r>
              <a:rPr lang="es-ES" altLang="es-ES" sz="1400" b="1" dirty="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r>
              <a:rPr lang="es-ES" altLang="es-ES" sz="1400" b="1" dirty="0" err="1" smtClean="0">
                <a:sym typeface="Symbol" pitchFamily="18" charset="2"/>
              </a:rPr>
              <a:t>doc</a:t>
            </a:r>
            <a:r>
              <a:rPr lang="es-ES" altLang="es-ES" sz="1400" b="1" dirty="0" smtClean="0">
                <a:sym typeface="Symbol" pitchFamily="18" charset="2"/>
              </a:rPr>
              <a:t>”</a:t>
            </a:r>
            <a:endParaRPr lang="es-ES" altLang="es-ES" sz="1400" b="1"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b="1" dirty="0" err="1" smtClean="0">
                <a:sym typeface="Symbol" pitchFamily="18" charset="2"/>
              </a:rPr>
              <a:t>doc</a:t>
            </a:r>
            <a:r>
              <a:rPr lang="es-MX" altLang="es-ES" sz="1400" dirty="0" smtClean="0">
                <a:sym typeface="Symbol" pitchFamily="18" charset="2"/>
              </a:rPr>
              <a:t>”</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Documento </a:t>
            </a:r>
            <a:r>
              <a:rPr lang="es-MX" altLang="es-ES" sz="1400" dirty="0">
                <a:sym typeface="Symbol" pitchFamily="18" charset="2"/>
              </a:rPr>
              <a:t>referencia “</a:t>
            </a:r>
            <a:r>
              <a:rPr lang="es-MX" altLang="es-ES" sz="1400" b="1" dirty="0" err="1" smtClean="0">
                <a:sym typeface="Symbol" pitchFamily="18" charset="2"/>
              </a:rPr>
              <a:t>TemplateDiseñoSolucionesV</a:t>
            </a:r>
            <a:r>
              <a:rPr lang="es-MX" altLang="es-ES" sz="1400" b="1" dirty="0" smtClean="0">
                <a:sym typeface="Symbol" pitchFamily="18" charset="2"/>
              </a:rPr>
              <a:t>(n).</a:t>
            </a:r>
            <a:r>
              <a:rPr lang="es-MX" altLang="es-ES" sz="1400" b="1" dirty="0" err="1" smtClean="0">
                <a:sym typeface="Symbol" pitchFamily="18" charset="2"/>
              </a:rPr>
              <a:t>pptx</a:t>
            </a:r>
            <a:r>
              <a:rPr lang="es-MX" altLang="es-ES" sz="1400" dirty="0" smtClean="0">
                <a:sym typeface="Symbol" pitchFamily="18" charset="2"/>
              </a:rPr>
              <a:t>”</a:t>
            </a:r>
            <a:endParaRPr lang="es-MX" altLang="es-ES" sz="1400"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i="1" dirty="0" smtClean="0">
                <a:sym typeface="Symbol" pitchFamily="18" charset="2"/>
              </a:rPr>
              <a:t>Opcional (</a:t>
            </a:r>
            <a:r>
              <a:rPr lang="es-MX" altLang="es-ES" sz="1400" i="1" dirty="0">
                <a:sym typeface="Symbol" pitchFamily="18" charset="2"/>
              </a:rPr>
              <a:t>Documento referencia “</a:t>
            </a:r>
            <a:r>
              <a:rPr lang="es-MX" altLang="es-ES" sz="1400" b="1" i="1" dirty="0" err="1" smtClean="0">
                <a:sym typeface="Symbol" pitchFamily="18" charset="2"/>
              </a:rPr>
              <a:t>TemplateMacroArquitecturaV</a:t>
            </a:r>
            <a:r>
              <a:rPr lang="es-MX" altLang="es-ES" sz="1400" b="1" i="1" dirty="0" smtClean="0">
                <a:sym typeface="Symbol" pitchFamily="18" charset="2"/>
              </a:rPr>
              <a:t>(n)</a:t>
            </a:r>
            <a:r>
              <a:rPr lang="es-MX" altLang="es-ES" sz="1400" b="1" i="1" dirty="0" smtClean="0">
                <a:sym typeface="Symbol" pitchFamily="18" charset="2"/>
              </a:rPr>
              <a:t>.</a:t>
            </a:r>
            <a:r>
              <a:rPr lang="es-MX" altLang="es-ES" sz="1400" b="1" i="1" dirty="0" err="1" smtClean="0">
                <a:sym typeface="Symbol" pitchFamily="18" charset="2"/>
              </a:rPr>
              <a:t>pptx</a:t>
            </a:r>
            <a:r>
              <a:rPr lang="es-MX" altLang="es-ES" sz="1400" i="1" dirty="0" smtClean="0">
                <a:sym typeface="Symbol" pitchFamily="18" charset="2"/>
              </a:rPr>
              <a:t>”)</a:t>
            </a:r>
            <a:endParaRPr lang="es-MX" altLang="es-ES" sz="1400" i="1"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Diseño de </a:t>
            </a:r>
            <a:r>
              <a:rPr lang="es-ES" altLang="es-ES" sz="1400" dirty="0">
                <a:sym typeface="Symbol" pitchFamily="18" charset="2"/>
              </a:rPr>
              <a:t>la solución aprobado y enviado a equipo de infraestructura</a:t>
            </a: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marL="285750" algn="just" eaLnBrk="1" hangingPunct="1">
              <a:lnSpc>
                <a:spcPct val="105000"/>
              </a:lnSpc>
            </a:pP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2390131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12</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a:t>Retro de la solución</a:t>
            </a:r>
            <a:endParaRPr lang="es-ES" dirty="0"/>
          </a:p>
        </p:txBody>
      </p:sp>
      <p:sp>
        <p:nvSpPr>
          <p:cNvPr id="58" name="Rectangle 8"/>
          <p:cNvSpPr>
            <a:spLocks noChangeArrowheads="1"/>
          </p:cNvSpPr>
          <p:nvPr/>
        </p:nvSpPr>
        <p:spPr bwMode="auto">
          <a:xfrm>
            <a:off x="838665" y="1441165"/>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a:sym typeface="Symbol" pitchFamily="18" charset="2"/>
              </a:rPr>
              <a:t>El punto de contacto de los equipos de Arquitectura, CISO, Infraestructura, </a:t>
            </a:r>
            <a:r>
              <a:rPr lang="es-ES" altLang="es-ES" sz="1400" dirty="0">
                <a:solidFill>
                  <a:srgbClr val="FF0000"/>
                </a:solidFill>
                <a:sym typeface="Symbol" pitchFamily="18" charset="2"/>
              </a:rPr>
              <a:t>Gobierno de </a:t>
            </a:r>
            <a:r>
              <a:rPr lang="es-ES" altLang="es-ES" sz="1400" dirty="0" smtClean="0">
                <a:solidFill>
                  <a:srgbClr val="FF0000"/>
                </a:solidFill>
                <a:sym typeface="Symbol" pitchFamily="18" charset="2"/>
              </a:rPr>
              <a:t>servicios* </a:t>
            </a:r>
            <a:r>
              <a:rPr lang="es-ES" altLang="es-ES" sz="1400" dirty="0" smtClean="0">
                <a:sym typeface="Symbol" pitchFamily="18" charset="2"/>
              </a:rPr>
              <a:t>analizará la propuesta de diseño de solución enviada por el responsable de proyecto, dará retro de la misma y colaborará para cerrar la definición:</a:t>
            </a:r>
            <a:endParaRPr lang="es-ES" altLang="es-ES" sz="1400" dirty="0">
              <a:sym typeface="Symbol" pitchFamily="18" charset="2"/>
            </a:endParaRPr>
          </a:p>
          <a:p>
            <a:pPr lvl="1" eaLnBrk="1" hangingPunct="1">
              <a:lnSpc>
                <a:spcPct val="105000"/>
              </a:lnSpc>
            </a:pPr>
            <a:endParaRPr lang="es-MX"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Documento de Definición de Requerimientos </a:t>
            </a:r>
            <a:r>
              <a:rPr lang="es-ES" altLang="es-ES" sz="1400" b="1" dirty="0">
                <a:sym typeface="Symbol" pitchFamily="18" charset="2"/>
              </a:rPr>
              <a:t>“</a:t>
            </a:r>
            <a:r>
              <a:rPr lang="es-ES" altLang="es-ES" sz="1400" b="1" dirty="0" err="1">
                <a:sym typeface="Symbol" pitchFamily="18" charset="2"/>
              </a:rPr>
              <a:t>DefinicionRequerimientosV</a:t>
            </a:r>
            <a:r>
              <a:rPr lang="es-ES" altLang="es-ES" sz="1400" b="1" dirty="0">
                <a:sym typeface="Symbol" pitchFamily="18" charset="2"/>
              </a:rPr>
              <a:t>(n).</a:t>
            </a:r>
            <a:r>
              <a:rPr lang="es-ES" altLang="es-ES" sz="1400" b="1" dirty="0" err="1">
                <a:sym typeface="Symbol" pitchFamily="18" charset="2"/>
              </a:rPr>
              <a:t>doc</a:t>
            </a:r>
            <a:r>
              <a:rPr lang="es-ES" altLang="es-ES" sz="1400" b="1" dirty="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a:sym typeface="Symbol" pitchFamily="18" charset="2"/>
              </a:rPr>
              <a:t>DefinicionTecnicaV</a:t>
            </a:r>
            <a:r>
              <a:rPr lang="es-MX" altLang="es-ES" sz="1400" b="1" dirty="0">
                <a:sym typeface="Symbol" pitchFamily="18" charset="2"/>
              </a:rPr>
              <a:t>(n).</a:t>
            </a:r>
            <a:r>
              <a:rPr lang="es-MX" altLang="es-ES" sz="1400" b="1" dirty="0" err="1">
                <a:sym typeface="Symbol" pitchFamily="18" charset="2"/>
              </a:rPr>
              <a:t>doc</a:t>
            </a:r>
            <a:r>
              <a:rPr lang="es-MX" altLang="es-ES" sz="1400" dirty="0">
                <a:sym typeface="Symbol" pitchFamily="18" charset="2"/>
              </a:rPr>
              <a:t>”</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referencia “</a:t>
            </a:r>
            <a:r>
              <a:rPr lang="es-MX" altLang="es-ES" sz="1400" b="1" dirty="0" err="1">
                <a:sym typeface="Symbol" pitchFamily="18" charset="2"/>
              </a:rPr>
              <a:t>TemplateDiseñoSolucionesV</a:t>
            </a:r>
            <a:r>
              <a:rPr lang="es-MX" altLang="es-ES" sz="1400" b="1" dirty="0">
                <a:sym typeface="Symbol" pitchFamily="18" charset="2"/>
              </a:rPr>
              <a:t>(n).</a:t>
            </a:r>
            <a:r>
              <a:rPr lang="es-MX" altLang="es-ES" sz="1400" b="1" dirty="0" err="1">
                <a:sym typeface="Symbol" pitchFamily="18" charset="2"/>
              </a:rPr>
              <a:t>pptx</a:t>
            </a:r>
            <a:r>
              <a:rPr lang="es-MX" altLang="es-ES" sz="1400" dirty="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i="1" dirty="0">
                <a:sym typeface="Symbol" pitchFamily="18" charset="2"/>
              </a:rPr>
              <a:t>Opcional (Documento referencia “</a:t>
            </a:r>
            <a:r>
              <a:rPr lang="es-MX" altLang="es-ES" sz="1400" b="1" i="1" dirty="0" err="1">
                <a:sym typeface="Symbol" pitchFamily="18" charset="2"/>
              </a:rPr>
              <a:t>TemplateMacroArquitecturaV</a:t>
            </a:r>
            <a:r>
              <a:rPr lang="es-MX" altLang="es-ES" sz="1400" b="1" i="1" dirty="0">
                <a:sym typeface="Symbol" pitchFamily="18" charset="2"/>
              </a:rPr>
              <a:t>(n).</a:t>
            </a:r>
            <a:r>
              <a:rPr lang="es-MX" altLang="es-ES" sz="1400" b="1" i="1" dirty="0" err="1">
                <a:sym typeface="Symbol" pitchFamily="18" charset="2"/>
              </a:rPr>
              <a:t>pptx</a:t>
            </a:r>
            <a:r>
              <a:rPr lang="es-MX" altLang="es-ES" sz="1400" i="1" dirty="0">
                <a:sym typeface="Symbol" pitchFamily="18" charset="2"/>
              </a:rPr>
              <a:t>”)</a:t>
            </a: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Vo.Bo</a:t>
            </a:r>
            <a:r>
              <a:rPr lang="es-ES" altLang="es-ES" sz="1400" dirty="0">
                <a:sym typeface="Symbol" pitchFamily="18" charset="2"/>
              </a:rPr>
              <a:t>. de la solución por parte de cada punto de contacto</a:t>
            </a:r>
          </a:p>
          <a:p>
            <a:pPr lvl="1" eaLnBrk="1" hangingPunct="1">
              <a:lnSpc>
                <a:spcPct val="105000"/>
              </a:lnSpc>
            </a:pPr>
            <a:endParaRPr lang="es-MX" altLang="es-ES" sz="1400" b="1" dirty="0" smtClean="0">
              <a:sym typeface="Symbol" pitchFamily="18" charset="2"/>
            </a:endParaRPr>
          </a:p>
          <a:p>
            <a:pPr lvl="1" eaLnBrk="1" hangingPunct="1">
              <a:lnSpc>
                <a:spcPct val="105000"/>
              </a:lnSpc>
            </a:pPr>
            <a:endParaRPr lang="es-MX" altLang="es-ES" sz="1400" dirty="0">
              <a:sym typeface="Symbol" pitchFamily="18" charset="2"/>
            </a:endParaRPr>
          </a:p>
          <a:p>
            <a:pPr eaLnBrk="1" hangingPunct="1">
              <a:lnSpc>
                <a:spcPct val="105000"/>
              </a:lnSpc>
            </a:pPr>
            <a:r>
              <a:rPr lang="es-MX" altLang="es-ES" sz="1400" dirty="0" smtClean="0">
                <a:sym typeface="Symbol" pitchFamily="18" charset="2"/>
              </a:rPr>
              <a:t>* El punto de contacto de Arquitectura no liberará la versión final del diseño de solución en tanto el punto de contacto de CISO no cierre su definición de requisitos</a:t>
            </a: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
        <p:nvSpPr>
          <p:cNvPr id="5"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1598637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13</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861774"/>
          </a:xfrm>
        </p:spPr>
        <p:txBody>
          <a:bodyPr/>
          <a:lstStyle/>
          <a:p>
            <a:r>
              <a:rPr lang="es-MX" dirty="0"/>
              <a:t>Elaboración y liberación de  Diseño de Infraestructura</a:t>
            </a:r>
            <a:endParaRPr lang="es-ES" dirty="0"/>
          </a:p>
        </p:txBody>
      </p:sp>
      <p:sp>
        <p:nvSpPr>
          <p:cNvPr id="58" name="Rectangle 8"/>
          <p:cNvSpPr>
            <a:spLocks noChangeArrowheads="1"/>
          </p:cNvSpPr>
          <p:nvPr/>
        </p:nvSpPr>
        <p:spPr bwMode="auto">
          <a:xfrm>
            <a:off x="838665" y="183885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punto de contacto de infraestructura elaborará el diseño de infraestructura para la posterior estimación y aprovisionamiento de la misma</a:t>
            </a:r>
            <a:endParaRPr lang="es-MX" altLang="es-ES" sz="1400" dirty="0">
              <a:sym typeface="Symbol" pitchFamily="18" charset="2"/>
            </a:endParaRPr>
          </a:p>
          <a:p>
            <a:pPr lvl="1" eaLnBrk="1" hangingPunct="1">
              <a:lnSpc>
                <a:spcPct val="105000"/>
              </a:lnSpc>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Documento de Definición de Requerimientos </a:t>
            </a:r>
            <a:r>
              <a:rPr lang="es-ES" altLang="es-ES" sz="1400" b="1" dirty="0">
                <a:sym typeface="Symbol" pitchFamily="18" charset="2"/>
              </a:rPr>
              <a:t>“</a:t>
            </a:r>
            <a:r>
              <a:rPr lang="es-ES" altLang="es-ES" sz="1400" b="1" dirty="0" err="1">
                <a:sym typeface="Symbol" pitchFamily="18" charset="2"/>
              </a:rPr>
              <a:t>DefinicionRequerimientosV</a:t>
            </a:r>
            <a:r>
              <a:rPr lang="es-ES" altLang="es-ES" sz="1400" b="1" dirty="0">
                <a:sym typeface="Symbol" pitchFamily="18" charset="2"/>
              </a:rPr>
              <a:t>(n).</a:t>
            </a:r>
            <a:r>
              <a:rPr lang="es-ES" altLang="es-ES" sz="1400" b="1" dirty="0" err="1">
                <a:sym typeface="Symbol" pitchFamily="18" charset="2"/>
              </a:rPr>
              <a:t>doc</a:t>
            </a:r>
            <a:r>
              <a:rPr lang="es-ES" altLang="es-ES" sz="1400" b="1" dirty="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a:sym typeface="Symbol" pitchFamily="18" charset="2"/>
              </a:rPr>
              <a:t>DefinicionTecnicaV</a:t>
            </a:r>
            <a:r>
              <a:rPr lang="es-MX" altLang="es-ES" sz="1400" b="1" dirty="0">
                <a:sym typeface="Symbol" pitchFamily="18" charset="2"/>
              </a:rPr>
              <a:t>(n).</a:t>
            </a:r>
            <a:r>
              <a:rPr lang="es-MX" altLang="es-ES" sz="1400" b="1" dirty="0" err="1">
                <a:sym typeface="Symbol" pitchFamily="18" charset="2"/>
              </a:rPr>
              <a:t>doc</a:t>
            </a:r>
            <a:r>
              <a:rPr lang="es-MX" altLang="es-ES" sz="1400" dirty="0">
                <a:sym typeface="Symbol" pitchFamily="18" charset="2"/>
              </a:rPr>
              <a:t>”</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referencia “</a:t>
            </a:r>
            <a:r>
              <a:rPr lang="es-MX" altLang="es-ES" sz="1400" b="1" dirty="0" err="1">
                <a:sym typeface="Symbol" pitchFamily="18" charset="2"/>
              </a:rPr>
              <a:t>TemplateDiseñoSolucionesV</a:t>
            </a:r>
            <a:r>
              <a:rPr lang="es-MX" altLang="es-ES" sz="1400" b="1" dirty="0">
                <a:sym typeface="Symbol" pitchFamily="18" charset="2"/>
              </a:rPr>
              <a:t>(n).</a:t>
            </a:r>
            <a:r>
              <a:rPr lang="es-MX" altLang="es-ES" sz="1400" b="1" dirty="0" err="1">
                <a:sym typeface="Symbol" pitchFamily="18" charset="2"/>
              </a:rPr>
              <a:t>pptx</a:t>
            </a:r>
            <a:r>
              <a:rPr lang="es-MX" altLang="es-ES" sz="1400" dirty="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i="1" dirty="0">
                <a:sym typeface="Symbol" pitchFamily="18" charset="2"/>
              </a:rPr>
              <a:t>Opcional (Documento referencia “</a:t>
            </a:r>
            <a:r>
              <a:rPr lang="es-MX" altLang="es-ES" sz="1400" b="1" i="1" dirty="0" err="1">
                <a:sym typeface="Symbol" pitchFamily="18" charset="2"/>
              </a:rPr>
              <a:t>TemplateMacroArquitecturaV</a:t>
            </a:r>
            <a:r>
              <a:rPr lang="es-MX" altLang="es-ES" sz="1400" b="1" i="1" dirty="0">
                <a:sym typeface="Symbol" pitchFamily="18" charset="2"/>
              </a:rPr>
              <a:t>(n).</a:t>
            </a:r>
            <a:r>
              <a:rPr lang="es-MX" altLang="es-ES" sz="1400" b="1" i="1" dirty="0" err="1">
                <a:sym typeface="Symbol" pitchFamily="18" charset="2"/>
              </a:rPr>
              <a:t>pptx</a:t>
            </a:r>
            <a:r>
              <a:rPr lang="es-MX" altLang="es-ES" sz="1400" i="1" dirty="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Vo.Bo</a:t>
            </a:r>
            <a:r>
              <a:rPr lang="es-MX" altLang="es-ES" sz="1400" dirty="0">
                <a:sym typeface="Symbol" pitchFamily="18" charset="2"/>
              </a:rPr>
              <a:t>. de la solución por parte de los diferentes equipos que colaboran en la misma (Arquitectura, CISO, Gobierno de Servicios</a:t>
            </a:r>
            <a:r>
              <a:rPr lang="es-MX" altLang="es-ES" sz="1400" dirty="0" smtClean="0">
                <a:sym typeface="Symbol" pitchFamily="18" charset="2"/>
              </a:rPr>
              <a:t>)</a:t>
            </a:r>
            <a:endParaRPr lang="es-MX"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Documento </a:t>
            </a:r>
            <a:r>
              <a:rPr lang="es-ES" altLang="es-ES" sz="1400" dirty="0">
                <a:sym typeface="Symbol" pitchFamily="18" charset="2"/>
              </a:rPr>
              <a:t>de Diseño de Infraestructura</a:t>
            </a:r>
          </a:p>
          <a:p>
            <a:pPr lvl="2" algn="just" eaLnBrk="1" hangingPunct="1">
              <a:lnSpc>
                <a:spcPct val="105000"/>
              </a:lnSpc>
              <a:buClr>
                <a:srgbClr val="00B0F0"/>
              </a:buClr>
              <a:buFont typeface="Wingdings" panose="05000000000000000000" pitchFamily="2" charset="2"/>
              <a:buChar char="ü"/>
            </a:pPr>
            <a:endParaRPr lang="es-ES" altLang="es-ES" sz="1400" dirty="0" smtClean="0">
              <a:sym typeface="Symbol" pitchFamily="18" charset="2"/>
            </a:endParaRPr>
          </a:p>
          <a:p>
            <a:pPr lvl="1" eaLnBrk="1" hangingPunct="1">
              <a:lnSpc>
                <a:spcPct val="105000"/>
              </a:lnSpc>
            </a:pP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357644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MX" dirty="0" smtClean="0"/>
              <a:t>Contactos</a:t>
            </a:r>
            <a:endParaRPr lang="es-ES" dirty="0"/>
          </a:p>
        </p:txBody>
      </p:sp>
      <p:sp>
        <p:nvSpPr>
          <p:cNvPr id="3" name="Marcador de texto 2"/>
          <p:cNvSpPr>
            <a:spLocks noGrp="1"/>
          </p:cNvSpPr>
          <p:nvPr>
            <p:ph type="body" sz="quarter" idx="10"/>
          </p:nvPr>
        </p:nvSpPr>
        <p:spPr/>
        <p:txBody>
          <a:bodyPr/>
          <a:lstStyle/>
          <a:p>
            <a:r>
              <a:rPr lang="es-MX" dirty="0"/>
              <a:t>4</a:t>
            </a:r>
            <a:endParaRPr lang="es-ES" dirty="0"/>
          </a:p>
        </p:txBody>
      </p:sp>
    </p:spTree>
    <p:extLst>
      <p:ext uri="{BB962C8B-B14F-4D97-AF65-F5344CB8AC3E}">
        <p14:creationId xmlns:p14="http://schemas.microsoft.com/office/powerpoint/2010/main" val="2434476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Accionistas y equipo directivo   </a:t>
            </a:r>
            <a:fld id="{ECCC30F6-4D9C-4408-AC20-10CC532909AB}" type="slidenum">
              <a:rPr lang="es-ES" smtClean="0">
                <a:latin typeface="Arial" pitchFamily="34" charset="0"/>
                <a:cs typeface="Arial" pitchFamily="34" charset="0"/>
              </a:rPr>
              <a:pPr/>
              <a:t>15</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Contactos</a:t>
            </a:r>
            <a:endParaRPr lang="es-ES" dirty="0">
              <a:latin typeface="Arial" pitchFamily="34" charset="0"/>
              <a:cs typeface="Arial" pitchFamily="34" charset="0"/>
            </a:endParaRPr>
          </a:p>
        </p:txBody>
      </p:sp>
      <p:sp>
        <p:nvSpPr>
          <p:cNvPr id="19" name="Título 3"/>
          <p:cNvSpPr txBox="1">
            <a:spLocks/>
          </p:cNvSpPr>
          <p:nvPr/>
        </p:nvSpPr>
        <p:spPr>
          <a:xfrm>
            <a:off x="1905769" y="3759686"/>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sp>
        <p:nvSpPr>
          <p:cNvPr id="25" name="Rectangle 5"/>
          <p:cNvSpPr>
            <a:spLocks noChangeArrowheads="1"/>
          </p:cNvSpPr>
          <p:nvPr/>
        </p:nvSpPr>
        <p:spPr bwMode="auto">
          <a:xfrm>
            <a:off x="6303770" y="1394596"/>
            <a:ext cx="13241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6938" eaLnBrk="0" hangingPunct="0">
              <a:defRPr>
                <a:solidFill>
                  <a:schemeClr val="tx1"/>
                </a:solidFill>
                <a:latin typeface="Arial" charset="0"/>
                <a:ea typeface="ＭＳ Ｐゴシック" pitchFamily="34" charset="-128"/>
              </a:defRPr>
            </a:lvl1pPr>
            <a:lvl2pPr marL="742950" indent="-285750" defTabSz="896938" eaLnBrk="0" hangingPunct="0">
              <a:defRPr>
                <a:solidFill>
                  <a:schemeClr val="tx1"/>
                </a:solidFill>
                <a:latin typeface="Arial" charset="0"/>
                <a:ea typeface="ＭＳ Ｐゴシック" pitchFamily="34" charset="-128"/>
              </a:defRPr>
            </a:lvl2pPr>
            <a:lvl3pPr marL="1143000" indent="-228600" defTabSz="896938" eaLnBrk="0" hangingPunct="0">
              <a:defRPr>
                <a:solidFill>
                  <a:schemeClr val="tx1"/>
                </a:solidFill>
                <a:latin typeface="Arial" charset="0"/>
                <a:ea typeface="ＭＳ Ｐゴシック" pitchFamily="34" charset="-128"/>
              </a:defRPr>
            </a:lvl3pPr>
            <a:lvl4pPr marL="1600200" indent="-228600" defTabSz="896938" eaLnBrk="0" hangingPunct="0">
              <a:defRPr>
                <a:solidFill>
                  <a:schemeClr val="tx1"/>
                </a:solidFill>
                <a:latin typeface="Arial" charset="0"/>
                <a:ea typeface="ＭＳ Ｐゴシック" pitchFamily="34" charset="-128"/>
              </a:defRPr>
            </a:lvl4pPr>
            <a:lvl5pPr marL="2057400" indent="-228600" defTabSz="896938" eaLnBrk="0" hangingPunct="0">
              <a:defRPr>
                <a:solidFill>
                  <a:schemeClr val="tx1"/>
                </a:solidFill>
                <a:latin typeface="Arial" charset="0"/>
                <a:ea typeface="ＭＳ Ｐゴシック" pitchFamily="34" charset="-128"/>
              </a:defRPr>
            </a:lvl5pPr>
            <a:lvl6pPr marL="2514600" indent="-228600" defTabSz="89693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89693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89693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896938"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s-ES_tradnl" altLang="es-ES" sz="1400" b="1" dirty="0">
                <a:solidFill>
                  <a:srgbClr val="FFFFFF"/>
                </a:solidFill>
              </a:rPr>
              <a:t>Reino </a:t>
            </a:r>
            <a:br>
              <a:rPr lang="es-ES_tradnl" altLang="es-ES" sz="1400" b="1" dirty="0">
                <a:solidFill>
                  <a:srgbClr val="FFFFFF"/>
                </a:solidFill>
              </a:rPr>
            </a:br>
            <a:r>
              <a:rPr lang="es-ES_tradnl" altLang="es-ES" sz="1400" b="1" dirty="0">
                <a:solidFill>
                  <a:srgbClr val="FFFFFF"/>
                </a:solidFill>
              </a:rPr>
              <a:t>Unido</a:t>
            </a:r>
          </a:p>
        </p:txBody>
      </p:sp>
      <p:sp>
        <p:nvSpPr>
          <p:cNvPr id="47" name="46 Rectángulo"/>
          <p:cNvSpPr/>
          <p:nvPr/>
        </p:nvSpPr>
        <p:spPr>
          <a:xfrm>
            <a:off x="2713913" y="1561179"/>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sp>
        <p:nvSpPr>
          <p:cNvPr id="48" name="47 Rectángulo"/>
          <p:cNvSpPr/>
          <p:nvPr/>
        </p:nvSpPr>
        <p:spPr>
          <a:xfrm>
            <a:off x="2713913" y="2348976"/>
            <a:ext cx="7532149" cy="67616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sp>
        <p:nvSpPr>
          <p:cNvPr id="49" name="48 Rectángulo"/>
          <p:cNvSpPr/>
          <p:nvPr/>
        </p:nvSpPr>
        <p:spPr>
          <a:xfrm>
            <a:off x="2713913" y="2989337"/>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sp>
        <p:nvSpPr>
          <p:cNvPr id="51" name="50 Rectángulo"/>
          <p:cNvSpPr/>
          <p:nvPr/>
        </p:nvSpPr>
        <p:spPr>
          <a:xfrm>
            <a:off x="2713913" y="4480616"/>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graphicFrame>
        <p:nvGraphicFramePr>
          <p:cNvPr id="27" name="Group 5"/>
          <p:cNvGraphicFramePr>
            <a:graphicFrameLocks noGrp="1"/>
          </p:cNvGraphicFramePr>
          <p:nvPr>
            <p:extLst>
              <p:ext uri="{D42A27DB-BD31-4B8C-83A1-F6EECF244321}">
                <p14:modId xmlns:p14="http://schemas.microsoft.com/office/powerpoint/2010/main" val="2242542760"/>
              </p:ext>
            </p:extLst>
          </p:nvPr>
        </p:nvGraphicFramePr>
        <p:xfrm>
          <a:off x="1491891" y="1945221"/>
          <a:ext cx="7740860" cy="2556895"/>
        </p:xfrm>
        <a:graphic>
          <a:graphicData uri="http://schemas.openxmlformats.org/drawingml/2006/table">
            <a:tbl>
              <a:tblPr firstRow="1" bandRow="1">
                <a:tableStyleId>{3B4B98B0-60AC-42C2-AFA5-B58CD77FA1E5}</a:tableStyleId>
              </a:tblPr>
              <a:tblGrid>
                <a:gridCol w="2470958"/>
                <a:gridCol w="5269902"/>
              </a:tblGrid>
              <a:tr h="403225">
                <a:tc gridSpan="2">
                  <a:txBody>
                    <a:bodyPr/>
                    <a:lstStyle/>
                    <a:p>
                      <a:pPr algn="ctr"/>
                      <a:r>
                        <a:rPr lang="es-MX" sz="1400" dirty="0" smtClean="0">
                          <a:latin typeface="Arial" panose="020B0604020202020204" pitchFamily="34" charset="0"/>
                          <a:cs typeface="Arial" panose="020B0604020202020204" pitchFamily="34" charset="0"/>
                        </a:rPr>
                        <a:t>CONTACTOS</a:t>
                      </a:r>
                      <a:endParaRPr lang="es-ES" sz="1300" dirty="0">
                        <a:latin typeface="Arial" panose="020B0604020202020204" pitchFamily="34" charset="0"/>
                        <a:cs typeface="Arial" panose="020B0604020202020204" pitchFamily="34" charset="0"/>
                      </a:endParaRPr>
                    </a:p>
                  </a:txBody>
                  <a:tcPr marL="90000" marR="90000" marT="46800" marB="46800" horzOverflow="overflow"/>
                </a:tc>
                <a:tc hMerge="1">
                  <a:txBody>
                    <a:bodyPr/>
                    <a:lstStyle/>
                    <a:p>
                      <a:endParaRPr lang="es-MX"/>
                    </a:p>
                  </a:txBody>
                  <a:tcPr/>
                </a:tc>
              </a:tr>
              <a:tr h="46355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300" b="1" u="none" strike="noStrike" cap="none" normalizeH="0" baseline="0" dirty="0" smtClean="0">
                          <a:ln>
                            <a:noFill/>
                          </a:ln>
                          <a:effectLst/>
                          <a:latin typeface="Arial" panose="020B0604020202020204" pitchFamily="34" charset="0"/>
                          <a:cs typeface="Arial" panose="020B0604020202020204" pitchFamily="34" charset="0"/>
                        </a:rPr>
                        <a:t>Equipo</a:t>
                      </a:r>
                      <a:endParaRPr kumimoji="0" lang="es-ES" sz="1300" b="1"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endParaRPr kumimoji="0" lang="es-ES" sz="1300" b="1" i="0" u="none" strike="noStrike" cap="none" normalizeH="0" baseline="0" dirty="0" smtClean="0">
                        <a:ln>
                          <a:noFill/>
                        </a:ln>
                        <a:solidFill>
                          <a:schemeClr val="bg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3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Responsables</a:t>
                      </a:r>
                      <a:endParaRPr kumimoji="0" lang="es-ES" sz="13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r>
              <a:tr h="433388">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CISO</a:t>
                      </a:r>
                      <a:endParaRPr kumimoji="0" lang="es-ES"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Jose Manuel Val Sanchez (</a:t>
                      </a: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hlinkClick r:id="rId2"/>
                        </a:rPr>
                        <a:t>VALJ@bancosabadell.mx</a:t>
                      </a: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 </a:t>
                      </a:r>
                      <a:r>
                        <a:rPr lang="es-ES" altLang="es-ES" sz="1200" b="0" dirty="0" smtClean="0">
                          <a:solidFill>
                            <a:schemeClr val="tx1"/>
                          </a:solidFill>
                          <a:latin typeface="Arial" panose="020B0604020202020204" pitchFamily="34" charset="0"/>
                          <a:cs typeface="Arial" panose="020B0604020202020204" pitchFamily="34" charset="0"/>
                        </a:rPr>
                        <a:t>Juan Carlos Lopez ( </a:t>
                      </a:r>
                      <a:r>
                        <a:rPr lang="es-ES" altLang="es-ES" sz="1200" b="0" dirty="0" smtClean="0">
                          <a:solidFill>
                            <a:schemeClr val="tx1"/>
                          </a:solidFill>
                          <a:latin typeface="Arial" panose="020B0604020202020204" pitchFamily="34" charset="0"/>
                          <a:cs typeface="Arial" panose="020B0604020202020204" pitchFamily="34" charset="0"/>
                          <a:hlinkClick r:id="rId3"/>
                        </a:rPr>
                        <a:t>segsdlcMX@bancosabadell.mx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dirty="0" smtClean="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Producción (Infraestructura)</a:t>
                      </a:r>
                      <a:endParaRPr kumimoji="0" lang="es-ES"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eaLnBrk="1" hangingPunct="1"/>
                      <a:r>
                        <a:rPr lang="es-ES" altLang="es-ES" sz="1200" b="0" dirty="0" smtClean="0">
                          <a:solidFill>
                            <a:schemeClr val="tx1"/>
                          </a:solidFill>
                          <a:latin typeface="Arial" panose="020B0604020202020204" pitchFamily="34" charset="0"/>
                          <a:cs typeface="Arial" panose="020B0604020202020204" pitchFamily="34" charset="0"/>
                        </a:rPr>
                        <a:t>Brando Hernandez Zazueta (</a:t>
                      </a:r>
                      <a:r>
                        <a:rPr lang="es-ES" altLang="es-ES" sz="1200" b="0" dirty="0" smtClean="0">
                          <a:solidFill>
                            <a:schemeClr val="tx1"/>
                          </a:solidFill>
                          <a:latin typeface="Arial" panose="020B0604020202020204" pitchFamily="34" charset="0"/>
                          <a:cs typeface="Arial" panose="020B0604020202020204" pitchFamily="34" charset="0"/>
                          <a:hlinkClick r:id="rId4"/>
                        </a:rPr>
                        <a:t>HERNANDEZBR@bancosabadell.mx</a:t>
                      </a:r>
                      <a:r>
                        <a:rPr lang="es-ES" altLang="es-ES" sz="1200" b="0" dirty="0" smtClean="0">
                          <a:solidFill>
                            <a:schemeClr val="tx1"/>
                          </a:solidFill>
                          <a:latin typeface="Arial" panose="020B0604020202020204" pitchFamily="34" charset="0"/>
                          <a:cs typeface="Arial" panose="020B0604020202020204" pitchFamily="34" charset="0"/>
                        </a:rPr>
                        <a:t>), José Antonio Trujillo Parada (</a:t>
                      </a:r>
                      <a:r>
                        <a:rPr lang="es-ES" altLang="es-ES" sz="1200" b="0" dirty="0" smtClean="0">
                          <a:solidFill>
                            <a:schemeClr val="tx1"/>
                          </a:solidFill>
                          <a:latin typeface="Arial" panose="020B0604020202020204" pitchFamily="34" charset="0"/>
                          <a:cs typeface="Arial" panose="020B0604020202020204" pitchFamily="34" charset="0"/>
                          <a:hlinkClick r:id="rId5"/>
                        </a:rPr>
                        <a:t>trujilloj@bancosabadell.mx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dirty="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Arquitectura</a:t>
                      </a:r>
                      <a:endPar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horzOverflow="overflow"/>
                </a:tc>
                <a:tc>
                  <a:txBody>
                    <a:bodyPr/>
                    <a:lstStyle/>
                    <a:p>
                      <a:pPr eaLnBrk="1" hangingPunct="1"/>
                      <a:r>
                        <a:rPr lang="es-ES" altLang="es-ES" sz="1200" b="0" dirty="0" smtClean="0">
                          <a:solidFill>
                            <a:schemeClr val="tx1"/>
                          </a:solidFill>
                          <a:latin typeface="Arial" panose="020B0604020202020204" pitchFamily="34" charset="0"/>
                          <a:cs typeface="Arial" panose="020B0604020202020204" pitchFamily="34" charset="0"/>
                        </a:rPr>
                        <a:t>Gustavo Adolfo Rodríguez Cabo Hernández (</a:t>
                      </a:r>
                      <a:r>
                        <a:rPr lang="es-ES" altLang="es-ES" sz="1200" b="0" dirty="0" smtClean="0">
                          <a:solidFill>
                            <a:schemeClr val="tx1"/>
                          </a:solidFill>
                          <a:latin typeface="Arial" panose="020B0604020202020204" pitchFamily="34" charset="0"/>
                          <a:cs typeface="Arial" panose="020B0604020202020204" pitchFamily="34" charset="0"/>
                          <a:hlinkClick r:id="rId6"/>
                        </a:rPr>
                        <a:t>ArquitectoSoluciones_01@bancosabadell.mx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i="1" dirty="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Gobierno de Servicios</a:t>
                      </a:r>
                      <a:endParaRPr kumimoji="0" lang="es-ES"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n-GB"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TBD</a:t>
                      </a:r>
                    </a:p>
                  </a:txBody>
                  <a:tcPr marL="90000" marR="90000" marT="46800" marB="46800" horzOverflow="overflow"/>
                </a:tc>
              </a:tr>
            </a:tbl>
          </a:graphicData>
        </a:graphic>
      </p:graphicFrame>
      <p:sp>
        <p:nvSpPr>
          <p:cNvPr id="30"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3983480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BSabadell_POS_COLOR_RGB_print.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024" y="2817877"/>
            <a:ext cx="3984371" cy="887349"/>
          </a:xfrm>
          <a:prstGeom prst="rect">
            <a:avLst/>
          </a:prstGeom>
        </p:spPr>
      </p:pic>
      <p:sp>
        <p:nvSpPr>
          <p:cNvPr id="2" name="Marcador de texto 1"/>
          <p:cNvSpPr>
            <a:spLocks noGrp="1"/>
          </p:cNvSpPr>
          <p:nvPr>
            <p:ph type="body" sz="quarter" idx="10"/>
          </p:nvPr>
        </p:nvSpPr>
        <p:spPr/>
        <p:txBody>
          <a:bodyPr/>
          <a:lstStyle/>
          <a:p>
            <a:r>
              <a:rPr lang="es-ES" kern="1100" spc="-50" dirty="0">
                <a:solidFill>
                  <a:sysClr val="windowText" lastClr="000000"/>
                </a:solidFill>
              </a:rPr>
              <a:t>Estar donde estés</a:t>
            </a:r>
          </a:p>
          <a:p>
            <a:endParaRPr lang="es-ES" dirty="0"/>
          </a:p>
        </p:txBody>
      </p:sp>
    </p:spTree>
    <p:extLst>
      <p:ext uri="{BB962C8B-B14F-4D97-AF65-F5344CB8AC3E}">
        <p14:creationId xmlns:p14="http://schemas.microsoft.com/office/powerpoint/2010/main" val="2921478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descr="BSabadell_POS_COLOR_RGB_print.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010" y="603250"/>
            <a:ext cx="872490" cy="194311"/>
          </a:xfrm>
          <a:prstGeom prst="rect">
            <a:avLst/>
          </a:prstGeom>
        </p:spPr>
      </p:pic>
      <p:sp>
        <p:nvSpPr>
          <p:cNvPr id="33" name="Marcador de texto 32"/>
          <p:cNvSpPr>
            <a:spLocks noGrp="1"/>
          </p:cNvSpPr>
          <p:nvPr>
            <p:ph type="body" sz="quarter" idx="14"/>
          </p:nvPr>
        </p:nvSpPr>
        <p:spPr/>
        <p:txBody>
          <a:bodyPr/>
          <a:lstStyle/>
          <a:p>
            <a:r>
              <a:rPr lang="es-ES" dirty="0" smtClean="0"/>
              <a:t>1</a:t>
            </a:r>
            <a:endParaRPr lang="es-ES" dirty="0"/>
          </a:p>
        </p:txBody>
      </p:sp>
      <p:sp>
        <p:nvSpPr>
          <p:cNvPr id="34" name="Marcador de texto 33"/>
          <p:cNvSpPr>
            <a:spLocks noGrp="1"/>
          </p:cNvSpPr>
          <p:nvPr>
            <p:ph type="body" sz="quarter" idx="15"/>
          </p:nvPr>
        </p:nvSpPr>
        <p:spPr/>
        <p:txBody>
          <a:bodyPr/>
          <a:lstStyle/>
          <a:p>
            <a:r>
              <a:rPr lang="es-ES" dirty="0" smtClean="0"/>
              <a:t>2</a:t>
            </a:r>
            <a:endParaRPr lang="es-ES" dirty="0"/>
          </a:p>
        </p:txBody>
      </p:sp>
      <p:sp>
        <p:nvSpPr>
          <p:cNvPr id="35" name="Marcador de texto 34"/>
          <p:cNvSpPr>
            <a:spLocks noGrp="1"/>
          </p:cNvSpPr>
          <p:nvPr>
            <p:ph type="body" sz="quarter" idx="16"/>
          </p:nvPr>
        </p:nvSpPr>
        <p:spPr/>
        <p:txBody>
          <a:bodyPr/>
          <a:lstStyle/>
          <a:p>
            <a:r>
              <a:rPr lang="es-ES" dirty="0" smtClean="0"/>
              <a:t>3</a:t>
            </a:r>
            <a:endParaRPr lang="es-ES" dirty="0"/>
          </a:p>
        </p:txBody>
      </p:sp>
      <p:sp>
        <p:nvSpPr>
          <p:cNvPr id="36" name="Marcador de texto 35"/>
          <p:cNvSpPr>
            <a:spLocks noGrp="1"/>
          </p:cNvSpPr>
          <p:nvPr>
            <p:ph type="body" sz="quarter" idx="17"/>
          </p:nvPr>
        </p:nvSpPr>
        <p:spPr>
          <a:xfrm>
            <a:off x="6480013" y="1261145"/>
            <a:ext cx="1296987" cy="1846659"/>
          </a:xfrm>
        </p:spPr>
        <p:txBody>
          <a:bodyPr/>
          <a:lstStyle/>
          <a:p>
            <a:r>
              <a:rPr lang="es-ES" dirty="0" smtClean="0"/>
              <a:t>4</a:t>
            </a:r>
            <a:endParaRPr lang="es-ES" dirty="0"/>
          </a:p>
        </p:txBody>
      </p:sp>
      <p:sp>
        <p:nvSpPr>
          <p:cNvPr id="37" name="Marcador de texto 36"/>
          <p:cNvSpPr>
            <a:spLocks noGrp="1"/>
          </p:cNvSpPr>
          <p:nvPr>
            <p:ph type="body" sz="quarter" idx="18"/>
          </p:nvPr>
        </p:nvSpPr>
        <p:spPr/>
        <p:txBody>
          <a:bodyPr/>
          <a:lstStyle/>
          <a:p>
            <a:r>
              <a:rPr lang="es-ES" dirty="0" smtClean="0"/>
              <a:t>Índice general</a:t>
            </a:r>
            <a:endParaRPr lang="es-ES" dirty="0"/>
          </a:p>
        </p:txBody>
      </p:sp>
      <p:sp>
        <p:nvSpPr>
          <p:cNvPr id="44" name="Marcador de texto 43"/>
          <p:cNvSpPr>
            <a:spLocks noGrp="1"/>
          </p:cNvSpPr>
          <p:nvPr>
            <p:ph type="body" sz="quarter" idx="25"/>
          </p:nvPr>
        </p:nvSpPr>
        <p:spPr>
          <a:xfrm>
            <a:off x="720759" y="3136387"/>
            <a:ext cx="1549400" cy="246221"/>
          </a:xfrm>
        </p:spPr>
        <p:txBody>
          <a:bodyPr/>
          <a:lstStyle/>
          <a:p>
            <a:r>
              <a:rPr lang="es-ES" dirty="0" smtClean="0"/>
              <a:t>Objetivo</a:t>
            </a:r>
          </a:p>
        </p:txBody>
      </p:sp>
      <p:sp>
        <p:nvSpPr>
          <p:cNvPr id="45" name="Marcador de texto 44"/>
          <p:cNvSpPr>
            <a:spLocks noGrp="1"/>
          </p:cNvSpPr>
          <p:nvPr>
            <p:ph type="body" sz="quarter" idx="26"/>
          </p:nvPr>
        </p:nvSpPr>
        <p:spPr>
          <a:xfrm>
            <a:off x="2600359" y="3136387"/>
            <a:ext cx="1549400" cy="492443"/>
          </a:xfrm>
        </p:spPr>
        <p:txBody>
          <a:bodyPr/>
          <a:lstStyle/>
          <a:p>
            <a:r>
              <a:rPr lang="es-ES" dirty="0"/>
              <a:t>Criterios de </a:t>
            </a:r>
            <a:r>
              <a:rPr lang="es-ES" dirty="0" smtClean="0"/>
              <a:t>Arquitectura</a:t>
            </a:r>
            <a:endParaRPr lang="es-ES" dirty="0"/>
          </a:p>
        </p:txBody>
      </p:sp>
      <p:sp>
        <p:nvSpPr>
          <p:cNvPr id="46" name="Marcador de texto 45"/>
          <p:cNvSpPr>
            <a:spLocks noGrp="1"/>
          </p:cNvSpPr>
          <p:nvPr>
            <p:ph type="body" sz="quarter" idx="27"/>
          </p:nvPr>
        </p:nvSpPr>
        <p:spPr>
          <a:xfrm>
            <a:off x="4568859" y="3136387"/>
            <a:ext cx="1549400" cy="246221"/>
          </a:xfrm>
        </p:spPr>
        <p:txBody>
          <a:bodyPr/>
          <a:lstStyle/>
          <a:p>
            <a:r>
              <a:rPr lang="es-MX" dirty="0" smtClean="0"/>
              <a:t>Proceso</a:t>
            </a:r>
            <a:endParaRPr lang="es-ES" dirty="0" smtClean="0"/>
          </a:p>
        </p:txBody>
      </p:sp>
      <p:sp>
        <p:nvSpPr>
          <p:cNvPr id="47" name="Marcador de texto 46"/>
          <p:cNvSpPr>
            <a:spLocks noGrp="1"/>
          </p:cNvSpPr>
          <p:nvPr>
            <p:ph type="body" sz="quarter" idx="28"/>
          </p:nvPr>
        </p:nvSpPr>
        <p:spPr>
          <a:xfrm>
            <a:off x="6499259" y="3136387"/>
            <a:ext cx="1549400" cy="246221"/>
          </a:xfrm>
        </p:spPr>
        <p:txBody>
          <a:bodyPr/>
          <a:lstStyle/>
          <a:p>
            <a:r>
              <a:rPr lang="es-ES" dirty="0" smtClean="0"/>
              <a:t>Contactos</a:t>
            </a:r>
            <a:endParaRPr lang="es-ES" dirty="0"/>
          </a:p>
        </p:txBody>
      </p:sp>
      <p:sp>
        <p:nvSpPr>
          <p:cNvPr id="9" name="8 Rectángulo"/>
          <p:cNvSpPr/>
          <p:nvPr/>
        </p:nvSpPr>
        <p:spPr>
          <a:xfrm>
            <a:off x="8980723" y="361045"/>
            <a:ext cx="1296144"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ES" dirty="0" smtClean="0"/>
              <a:t>Objetivo</a:t>
            </a:r>
            <a:endParaRPr lang="es-ES" dirty="0"/>
          </a:p>
        </p:txBody>
      </p:sp>
      <p:sp>
        <p:nvSpPr>
          <p:cNvPr id="3" name="Marcador de texto 2"/>
          <p:cNvSpPr>
            <a:spLocks noGrp="1"/>
          </p:cNvSpPr>
          <p:nvPr>
            <p:ph type="body" sz="quarter" idx="10"/>
          </p:nvPr>
        </p:nvSpPr>
        <p:spPr/>
        <p:txBody>
          <a:bodyPr/>
          <a:lstStyle/>
          <a:p>
            <a:r>
              <a:rPr lang="es-ES" dirty="0" smtClean="0"/>
              <a:t>1</a:t>
            </a:r>
            <a:endParaRPr lang="es-ES" dirty="0"/>
          </a:p>
        </p:txBody>
      </p:sp>
    </p:spTree>
    <p:extLst>
      <p:ext uri="{BB962C8B-B14F-4D97-AF65-F5344CB8AC3E}">
        <p14:creationId xmlns:p14="http://schemas.microsoft.com/office/powerpoint/2010/main" val="2950734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1 – </a:t>
            </a:r>
            <a:r>
              <a:rPr lang="es-ES" dirty="0" smtClean="0">
                <a:solidFill>
                  <a:prstClr val="black"/>
                </a:solidFill>
                <a:latin typeface="Arial" pitchFamily="34" charset="0"/>
                <a:cs typeface="Arial" pitchFamily="34" charset="0"/>
              </a:rPr>
              <a:t>Objetivo   </a:t>
            </a:r>
            <a:fld id="{ECCC30F6-4D9C-4408-AC20-10CC532909AB}" type="slidenum">
              <a:rPr lang="es-ES" smtClean="0">
                <a:latin typeface="Arial" pitchFamily="34" charset="0"/>
                <a:cs typeface="Arial" pitchFamily="34" charset="0"/>
              </a:rPr>
              <a:pPr/>
              <a:t>4</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Objetivo</a:t>
            </a:r>
            <a:endParaRPr lang="es-ES" dirty="0">
              <a:latin typeface="Arial" pitchFamily="34" charset="0"/>
              <a:cs typeface="Arial" pitchFamily="34" charset="0"/>
            </a:endParaRPr>
          </a:p>
        </p:txBody>
      </p:sp>
      <p:sp>
        <p:nvSpPr>
          <p:cNvPr id="19" name="Título 3"/>
          <p:cNvSpPr txBox="1">
            <a:spLocks/>
          </p:cNvSpPr>
          <p:nvPr/>
        </p:nvSpPr>
        <p:spPr>
          <a:xfrm>
            <a:off x="1905769" y="4201051"/>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grpSp>
        <p:nvGrpSpPr>
          <p:cNvPr id="31" name="30 Grupo"/>
          <p:cNvGrpSpPr/>
          <p:nvPr/>
        </p:nvGrpSpPr>
        <p:grpSpPr>
          <a:xfrm>
            <a:off x="838666" y="1621185"/>
            <a:ext cx="9271217" cy="5122357"/>
            <a:chOff x="838666" y="1621185"/>
            <a:chExt cx="9271217" cy="5122357"/>
          </a:xfrm>
        </p:grpSpPr>
        <p:sp>
          <p:nvSpPr>
            <p:cNvPr id="41" name="Rectangle 8"/>
            <p:cNvSpPr>
              <a:spLocks noChangeArrowheads="1"/>
            </p:cNvSpPr>
            <p:nvPr/>
          </p:nvSpPr>
          <p:spPr bwMode="auto">
            <a:xfrm>
              <a:off x="838666" y="1621185"/>
              <a:ext cx="6050124" cy="37787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Contar con una guía sobre el proceso a seguir para que el equipo de arquitectura, infraestructura y seguridad pueda evaluar el diseño de solución técnica de micro y pequeños proyectos efectuado por el equipo de desarrollo en cuestión, siempre y cuando el proyecto pase los criterios de aplicabilidad</a:t>
              </a:r>
            </a:p>
            <a:p>
              <a:pPr eaLnBrk="1" hangingPunct="1">
                <a:lnSpc>
                  <a:spcPct val="105000"/>
                </a:lnSpc>
              </a:pPr>
              <a:endParaRPr lang="es-MX" altLang="es-ES" sz="1400" dirty="0" smtClean="0">
                <a:sym typeface="Symbol" pitchFamily="18" charset="2"/>
              </a:endParaRPr>
            </a:p>
            <a:p>
              <a:pPr lvl="1" eaLnBrk="1" hangingPunct="1">
                <a:lnSpc>
                  <a:spcPct val="105000"/>
                </a:lnSpc>
              </a:pPr>
              <a:endParaRPr lang="es-MX" altLang="es-ES" sz="1400" dirty="0">
                <a:sym typeface="Symbol" pitchFamily="18" charset="2"/>
              </a:endParaRPr>
            </a:p>
            <a:p>
              <a:pPr eaLnBrk="1" hangingPunct="1">
                <a:lnSpc>
                  <a:spcPct val="105000"/>
                </a:lnSpc>
              </a:pPr>
              <a:r>
                <a:rPr lang="es-MX" altLang="es-ES" sz="1400" dirty="0" smtClean="0">
                  <a:sym typeface="Symbol" pitchFamily="18" charset="2"/>
                </a:rPr>
                <a:t>A continuación un breve listado de los involucrados en este proceso:</a:t>
              </a:r>
            </a:p>
            <a:p>
              <a:pPr eaLnBrk="1" hangingPunct="1">
                <a:lnSpc>
                  <a:spcPct val="105000"/>
                </a:lnSpc>
              </a:pPr>
              <a:endParaRPr lang="es-MX" altLang="es-ES" sz="1400" dirty="0">
                <a:sym typeface="Symbol" pitchFamily="18" charset="2"/>
              </a:endParaRP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CISO</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Infraestructura</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Desarrollo</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Arquitectura</a:t>
              </a:r>
            </a:p>
            <a:p>
              <a:pPr lvl="1" eaLnBrk="1" hangingPunct="1">
                <a:lnSpc>
                  <a:spcPct val="105000"/>
                </a:lnSpc>
                <a:buClr>
                  <a:srgbClr val="00B0F0"/>
                </a:buClr>
                <a:buFont typeface="Arial" panose="020B0604020202020204" pitchFamily="34" charset="0"/>
                <a:buChar char="•"/>
              </a:pPr>
              <a:r>
                <a:rPr lang="es-MX" altLang="es-ES" sz="1400" dirty="0" smtClean="0">
                  <a:solidFill>
                    <a:srgbClr val="FF0000"/>
                  </a:solidFill>
                  <a:sym typeface="Symbol" pitchFamily="18" charset="2"/>
                </a:rPr>
                <a:t>Gobierno de Servicios*</a:t>
              </a:r>
              <a:endParaRPr lang="es-ES" altLang="es-ES" sz="1400" dirty="0">
                <a:solidFill>
                  <a:srgbClr val="FF0000"/>
                </a:solidFill>
                <a:sym typeface="Symbol" pitchFamily="18" charset="2"/>
              </a:endParaRPr>
            </a:p>
          </p:txBody>
        </p:sp>
        <p:pic>
          <p:nvPicPr>
            <p:cNvPr id="39" name="38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0997" y="1628745"/>
              <a:ext cx="2888886" cy="5114797"/>
            </a:xfrm>
            <a:prstGeom prst="rect">
              <a:avLst/>
            </a:prstGeom>
          </p:spPr>
        </p:pic>
      </p:grpSp>
      <p:sp>
        <p:nvSpPr>
          <p:cNvPr id="8"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2205515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MX" dirty="0" smtClean="0"/>
              <a:t>Criterios de arquitectura</a:t>
            </a:r>
            <a:endParaRPr lang="es-ES" dirty="0"/>
          </a:p>
        </p:txBody>
      </p:sp>
      <p:sp>
        <p:nvSpPr>
          <p:cNvPr id="3" name="Marcador de texto 2"/>
          <p:cNvSpPr>
            <a:spLocks noGrp="1"/>
          </p:cNvSpPr>
          <p:nvPr>
            <p:ph type="body" sz="quarter" idx="10"/>
          </p:nvPr>
        </p:nvSpPr>
        <p:spPr/>
        <p:txBody>
          <a:bodyPr/>
          <a:lstStyle/>
          <a:p>
            <a:r>
              <a:rPr lang="es-ES" dirty="0"/>
              <a:t>2</a:t>
            </a:r>
          </a:p>
        </p:txBody>
      </p:sp>
    </p:spTree>
    <p:extLst>
      <p:ext uri="{BB962C8B-B14F-4D97-AF65-F5344CB8AC3E}">
        <p14:creationId xmlns:p14="http://schemas.microsoft.com/office/powerpoint/2010/main" val="1221628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6</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Criterios de arquitectura</a:t>
            </a:r>
            <a:endParaRPr lang="es-ES" dirty="0">
              <a:latin typeface="Arial" pitchFamily="34" charset="0"/>
              <a:cs typeface="Arial" pitchFamily="34" charset="0"/>
            </a:endParaRPr>
          </a:p>
        </p:txBody>
      </p:sp>
      <p:sp>
        <p:nvSpPr>
          <p:cNvPr id="21" name="Título 3"/>
          <p:cNvSpPr txBox="1">
            <a:spLocks/>
          </p:cNvSpPr>
          <p:nvPr/>
        </p:nvSpPr>
        <p:spPr>
          <a:xfrm>
            <a:off x="1905769" y="4201051"/>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sp>
        <p:nvSpPr>
          <p:cNvPr id="33" name="Rectangle 8"/>
          <p:cNvSpPr>
            <a:spLocks noChangeArrowheads="1"/>
          </p:cNvSpPr>
          <p:nvPr/>
        </p:nvSpPr>
        <p:spPr bwMode="auto">
          <a:xfrm>
            <a:off x="838665" y="147881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Si bien ya existirá un primer filtro de arquitectura que determinará si el proyecto requiere algún tipo de apoyo del equipo de arquitectura, es indispensable como segundo filtro que el responsable de proyecto cuente con las herramientas para poder determinar cuando es necesario involucrar al equipo que colabora en el diseño de soluciones y cuando no</a:t>
            </a:r>
          </a:p>
          <a:p>
            <a:pPr algn="just" eaLnBrk="1" hangingPunct="1">
              <a:lnSpc>
                <a:spcPct val="105000"/>
              </a:lnSpc>
            </a:pPr>
            <a:endParaRPr lang="es-MX" altLang="es-ES" sz="1400" dirty="0" smtClean="0">
              <a:sym typeface="Symbol" pitchFamily="18" charset="2"/>
            </a:endParaRPr>
          </a:p>
          <a:p>
            <a:pPr algn="just" eaLnBrk="1" hangingPunct="1">
              <a:lnSpc>
                <a:spcPct val="105000"/>
              </a:lnSpc>
            </a:pPr>
            <a:r>
              <a:rPr lang="es-MX" altLang="es-ES" sz="1400" dirty="0" smtClean="0">
                <a:sym typeface="Symbol" pitchFamily="18" charset="2"/>
              </a:rPr>
              <a:t>Conceptualmente el involucramiento del equipo que colabora en el diseño de soluciones debería de participar cuando existe afectación a la arquitectura de la misma y/o a los principios que la gobiernan </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dirty="0" smtClean="0">
                <a:sym typeface="Symbol" pitchFamily="18" charset="2"/>
              </a:rPr>
              <a:t>En caso de que se cumpla uno o más de los criterios aplica la elaboración de los entregables correspondientes al diseño de la solución (en caso de proyectos pequeños) indicados como parte del proceso</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dirty="0">
                <a:sym typeface="Symbol" pitchFamily="18" charset="2"/>
              </a:rPr>
              <a:t>A continuación un breve listado de criterios los cuales no son limitativos y ante cualquier duda lo correspondiente será acudir a este equipo para determinar si aplica o no su involucramiento:</a:t>
            </a:r>
          </a:p>
          <a:p>
            <a:pPr algn="just" eaLnBrk="1" hangingPunct="1">
              <a:lnSpc>
                <a:spcPct val="105000"/>
              </a:lnSpc>
            </a:pPr>
            <a:endParaRPr lang="es-MX" altLang="es-ES" sz="1400" dirty="0" smtClean="0">
              <a:sym typeface="Symbol" pitchFamily="18" charset="2"/>
            </a:endParaRPr>
          </a:p>
          <a:p>
            <a:pPr algn="just" eaLnBrk="1" hangingPunct="1">
              <a:lnSpc>
                <a:spcPct val="105000"/>
              </a:lnSpc>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Aplicaciones nuevas</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Incremento en la volumetria transaccional y/o de almacenamiento</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Integración con un nuevo aplicativo</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Publicación de uno o mas servicios a internet</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Consumo de uno o más servicios comunes (envió de notificaciones, gestión documental, etc.)</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Cambios en la tecnología que soporta la arquitectura de una aplicación ya existente (ejemplo migraciones, reingenierías, etc.)</a:t>
            </a:r>
          </a:p>
          <a:p>
            <a:pPr lvl="1" algn="just" eaLnBrk="1" hangingPunct="1">
              <a:lnSpc>
                <a:spcPct val="105000"/>
              </a:lnSpc>
              <a:buClr>
                <a:srgbClr val="00B0F0"/>
              </a:buClr>
              <a:buFont typeface="Arial" panose="020B0604020202020204" pitchFamily="34" charset="0"/>
              <a:buChar char="•"/>
            </a:pPr>
            <a:r>
              <a:rPr lang="es-MX" altLang="es-ES" sz="1400" b="1" dirty="0">
                <a:sym typeface="Symbol" pitchFamily="18" charset="2"/>
              </a:rPr>
              <a:t>Cambios en aspectos de seguridad (</a:t>
            </a:r>
            <a:r>
              <a:rPr lang="es-MX" altLang="es-ES" sz="1400" b="1" dirty="0" smtClean="0">
                <a:sym typeface="Symbol" pitchFamily="18" charset="2"/>
              </a:rPr>
              <a:t>Autenticación, Autorización y/o Auditoría)</a:t>
            </a:r>
            <a:endParaRPr lang="es-MX" altLang="es-ES" sz="1400" b="1" dirty="0" smtClean="0">
              <a:sym typeface="Symbol" pitchFamily="18" charset="2"/>
            </a:endParaRPr>
          </a:p>
          <a:p>
            <a:pPr lvl="2" algn="just"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2845050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ES" dirty="0" smtClean="0"/>
              <a:t>Proceso</a:t>
            </a:r>
            <a:endParaRPr lang="es-ES" dirty="0"/>
          </a:p>
        </p:txBody>
      </p:sp>
      <p:sp>
        <p:nvSpPr>
          <p:cNvPr id="3" name="Marcador de texto 2"/>
          <p:cNvSpPr>
            <a:spLocks noGrp="1"/>
          </p:cNvSpPr>
          <p:nvPr>
            <p:ph type="body" sz="quarter" idx="10"/>
          </p:nvPr>
        </p:nvSpPr>
        <p:spPr/>
        <p:txBody>
          <a:bodyPr/>
          <a:lstStyle/>
          <a:p>
            <a:r>
              <a:rPr lang="es-ES" dirty="0" smtClean="0"/>
              <a:t>3</a:t>
            </a:r>
            <a:endParaRPr lang="es-ES" dirty="0"/>
          </a:p>
        </p:txBody>
      </p:sp>
    </p:spTree>
    <p:extLst>
      <p:ext uri="{BB962C8B-B14F-4D97-AF65-F5344CB8AC3E}">
        <p14:creationId xmlns:p14="http://schemas.microsoft.com/office/powerpoint/2010/main" val="3092347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51" y="1549177"/>
            <a:ext cx="10283466" cy="4947461"/>
          </a:xfrm>
          <a:prstGeom prst="rect">
            <a:avLst/>
          </a:prstGeom>
        </p:spPr>
      </p:pic>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Proceso   </a:t>
            </a:r>
            <a:fld id="{ECCC30F6-4D9C-4408-AC20-10CC532909AB}" type="slidenum">
              <a:rPr lang="es-ES" smtClean="0">
                <a:latin typeface="Arial" pitchFamily="34" charset="0"/>
                <a:cs typeface="Arial" pitchFamily="34" charset="0"/>
              </a:rPr>
              <a:pPr/>
              <a:t>8</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Proceso</a:t>
            </a:r>
            <a:endParaRPr lang="es-ES" dirty="0">
              <a:latin typeface="Arial" pitchFamily="34" charset="0"/>
              <a:cs typeface="Arial" pitchFamily="34" charset="0"/>
            </a:endParaRPr>
          </a:p>
        </p:txBody>
      </p:sp>
      <p:grpSp>
        <p:nvGrpSpPr>
          <p:cNvPr id="6" name="5 Grupo"/>
          <p:cNvGrpSpPr/>
          <p:nvPr/>
        </p:nvGrpSpPr>
        <p:grpSpPr>
          <a:xfrm>
            <a:off x="4768255" y="3004251"/>
            <a:ext cx="1692188" cy="3276364"/>
            <a:chOff x="4732251" y="2989337"/>
            <a:chExt cx="1692188" cy="3276364"/>
          </a:xfrm>
        </p:grpSpPr>
        <p:sp>
          <p:nvSpPr>
            <p:cNvPr id="4" name="3 Rectángulo"/>
            <p:cNvSpPr/>
            <p:nvPr/>
          </p:nvSpPr>
          <p:spPr>
            <a:xfrm>
              <a:off x="4732251" y="3088469"/>
              <a:ext cx="1692188" cy="3177232"/>
            </a:xfrm>
            <a:prstGeom prst="rect">
              <a:avLst/>
            </a:prstGeom>
            <a:no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CuadroTexto"/>
            <p:cNvSpPr txBox="1"/>
            <p:nvPr/>
          </p:nvSpPr>
          <p:spPr>
            <a:xfrm>
              <a:off x="5020283" y="2989337"/>
              <a:ext cx="1224136" cy="252028"/>
            </a:xfrm>
            <a:prstGeom prst="rect">
              <a:avLst/>
            </a:prstGeom>
          </p:spPr>
          <p:txBody>
            <a:bodyPr vert="horz" wrap="none" lIns="0" tIns="0" rIns="0" bIns="0" numCol="1" spcCol="432000" rtlCol="0" anchor="t" anchorCtr="0">
              <a:noAutofit/>
            </a:bodyPr>
            <a:lstStyle/>
            <a:p>
              <a:pPr marL="0" marR="0" indent="0" defTabSz="914400" rtl="0" eaLnBrk="1" fontAlgn="auto" latinLnBrk="0" hangingPunct="1">
                <a:lnSpc>
                  <a:spcPts val="2700"/>
                </a:lnSpc>
                <a:spcBef>
                  <a:spcPct val="0"/>
                </a:spcBef>
                <a:buClrTx/>
                <a:buSzTx/>
                <a:buFontTx/>
                <a:buNone/>
                <a:tabLst>
                  <a:tab pos="360000" algn="l"/>
                </a:tabLst>
              </a:pPr>
              <a:r>
                <a:rPr kumimoji="0" lang="es-MX" sz="900" b="0" u="none" strike="noStrike" kern="1100" cap="none" spc="-5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Mesas de arquitectura</a:t>
              </a:r>
              <a:endParaRPr kumimoji="0" lang="es-ES" sz="900" b="0" u="none" strike="noStrike" kern="1100" cap="none" spc="-5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44318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 – Proceso </a:t>
            </a:r>
            <a:fld id="{ECCC30F6-4D9C-4408-AC20-10CC532909AB}" type="slidenum">
              <a:rPr lang="es-ES" smtClean="0">
                <a:latin typeface="Arial" pitchFamily="34" charset="0"/>
                <a:cs typeface="Arial" pitchFamily="34" charset="0"/>
              </a:rPr>
              <a:pPr/>
              <a:t>9</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a:t>Solicitud de validación de </a:t>
            </a:r>
            <a:r>
              <a:rPr lang="es-MX" dirty="0" smtClean="0"/>
              <a:t>arquitectura</a:t>
            </a:r>
            <a:endParaRPr lang="es-ES" dirty="0"/>
          </a:p>
        </p:txBody>
      </p:sp>
      <p:sp>
        <p:nvSpPr>
          <p:cNvPr id="58" name="Rectangle 8"/>
          <p:cNvSpPr>
            <a:spLocks noChangeArrowheads="1"/>
          </p:cNvSpPr>
          <p:nvPr/>
        </p:nvSpPr>
        <p:spPr bwMode="auto">
          <a:xfrm>
            <a:off x="838665" y="1514820"/>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responsable de proyecto envía la solicitud de aprobación de aplicabilidad propuesta basada en los criterios definidos en este documento anexando los documentos de definición de requerimientos correspondiente:</a:t>
            </a:r>
          </a:p>
          <a:p>
            <a:pPr lvl="1" algn="just" eaLnBrk="1" hangingPunct="1">
              <a:lnSpc>
                <a:spcPct val="105000"/>
              </a:lnSpc>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Documento </a:t>
            </a:r>
            <a:r>
              <a:rPr lang="es-ES" altLang="es-ES" sz="1400" dirty="0">
                <a:sym typeface="Symbol" pitchFamily="18" charset="2"/>
              </a:rPr>
              <a:t>de </a:t>
            </a:r>
            <a:r>
              <a:rPr lang="es-ES" altLang="es-ES" sz="1400" dirty="0" smtClean="0">
                <a:sym typeface="Symbol" pitchFamily="18" charset="2"/>
              </a:rPr>
              <a:t>Definición de Requerimientos </a:t>
            </a:r>
            <a:r>
              <a:rPr lang="es-ES" altLang="es-ES" sz="1400" b="1" dirty="0" smtClean="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r>
              <a:rPr lang="es-ES" altLang="es-ES" sz="1400" b="1" dirty="0" err="1" smtClean="0">
                <a:sym typeface="Symbol" pitchFamily="18" charset="2"/>
              </a:rPr>
              <a:t>doc</a:t>
            </a:r>
            <a:r>
              <a:rPr lang="es-ES" altLang="es-ES" sz="1400" b="1" dirty="0" smtClean="0">
                <a:sym typeface="Symbol" pitchFamily="18" charset="2"/>
              </a:rPr>
              <a:t>”</a:t>
            </a:r>
            <a:endParaRPr lang="es-ES" altLang="es-ES" sz="1400" b="1"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Documento de Definición Técnica </a:t>
            </a:r>
            <a:r>
              <a:rPr lang="es-MX" altLang="es-ES" sz="1400" b="1" dirty="0" smtClean="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b="1" dirty="0" err="1" smtClean="0">
                <a:sym typeface="Symbol" pitchFamily="18" charset="2"/>
              </a:rPr>
              <a:t>doc</a:t>
            </a:r>
            <a:r>
              <a:rPr lang="es-MX" altLang="es-ES" sz="1400" dirty="0" smtClean="0">
                <a:sym typeface="Symbol" pitchFamily="18" charset="2"/>
              </a:rPr>
              <a:t>”</a:t>
            </a:r>
            <a:endParaRPr lang="es-ES" altLang="es-ES" sz="1400"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Correo con propuesta y sustento del apoyo requerido del equipo de arquitectura</a:t>
            </a:r>
          </a:p>
          <a:p>
            <a:pPr lvl="2" algn="just" eaLnBrk="1" hangingPunct="1">
              <a:lnSpc>
                <a:spcPct val="105000"/>
              </a:lnSpc>
              <a:buClr>
                <a:srgbClr val="00B0F0"/>
              </a:buClr>
              <a:buFont typeface="Wingdings" panose="05000000000000000000" pitchFamily="2" charset="2"/>
              <a:buChar char="ü"/>
            </a:pPr>
            <a:endParaRPr lang="es-ES"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sz="1400" b="1" dirty="0">
                <a:latin typeface="Arial" pitchFamily="34" charset="0"/>
              </a:rPr>
              <a:t>Criterios de A</a:t>
            </a:r>
            <a:r>
              <a:rPr lang="es-ES" sz="1400" b="1" dirty="0" smtClean="0">
                <a:latin typeface="Arial" pitchFamily="34" charset="0"/>
              </a:rPr>
              <a:t>rquitectura</a:t>
            </a:r>
            <a:endParaRPr lang="es-ES" sz="1400" b="1" dirty="0">
              <a:latin typeface="Arial" pitchFamily="34" charset="0"/>
            </a:endParaRP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A </a:t>
            </a:r>
            <a:r>
              <a:rPr lang="es-MX" altLang="es-ES" sz="1400" dirty="0">
                <a:sym typeface="Symbol" pitchFamily="18" charset="2"/>
              </a:rPr>
              <a:t>continuación un breve listado de criterios los cuales no son </a:t>
            </a:r>
            <a:r>
              <a:rPr lang="es-MX" altLang="es-ES" sz="1400" dirty="0" smtClean="0">
                <a:sym typeface="Symbol" pitchFamily="18" charset="2"/>
              </a:rPr>
              <a:t>limitativos, ante </a:t>
            </a:r>
            <a:r>
              <a:rPr lang="es-MX" altLang="es-ES" sz="1400" dirty="0">
                <a:sym typeface="Symbol" pitchFamily="18" charset="2"/>
              </a:rPr>
              <a:t>cualquier duda lo correspondiente será acudir a este equipo </a:t>
            </a:r>
            <a:r>
              <a:rPr lang="es-MX" altLang="es-ES" sz="1400" dirty="0" smtClean="0">
                <a:sym typeface="Symbol" pitchFamily="18" charset="2"/>
              </a:rPr>
              <a:t>(arquitectura) para </a:t>
            </a:r>
            <a:r>
              <a:rPr lang="es-MX" altLang="es-ES" sz="1400" dirty="0">
                <a:sym typeface="Symbol" pitchFamily="18" charset="2"/>
              </a:rPr>
              <a:t>determinar si aplica o no su involucramiento:</a:t>
            </a:r>
          </a:p>
          <a:p>
            <a:pPr lvl="1" algn="just" eaLnBrk="1" hangingPunct="1">
              <a:lnSpc>
                <a:spcPct val="105000"/>
              </a:lnSpc>
              <a:buClr>
                <a:srgbClr val="00B0F0"/>
              </a:buClr>
              <a:buFontTx/>
              <a:buChar char="-"/>
            </a:pPr>
            <a:endParaRPr lang="es-MX" altLang="es-ES" sz="1400" dirty="0">
              <a:sym typeface="Symbol" pitchFamily="18" charset="2"/>
            </a:endParaRP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Aplicaciones nuevas</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Incremento en la </a:t>
            </a:r>
            <a:r>
              <a:rPr lang="es-MX" altLang="es-ES" sz="1400" b="1" dirty="0" smtClean="0">
                <a:sym typeface="Symbol" pitchFamily="18" charset="2"/>
              </a:rPr>
              <a:t>volumetría </a:t>
            </a:r>
            <a:r>
              <a:rPr lang="es-MX" altLang="es-ES" sz="1400" b="1" dirty="0">
                <a:sym typeface="Symbol" pitchFamily="18" charset="2"/>
              </a:rPr>
              <a:t>transaccional y/o de almacenamiento</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Integración con un nuevo aplicativo</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Publicación de uno o mas servicios a internet</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Consumo de uno o </a:t>
            </a:r>
            <a:r>
              <a:rPr lang="es-MX" altLang="es-ES" sz="1400" b="1" dirty="0" smtClean="0">
                <a:sym typeface="Symbol" pitchFamily="18" charset="2"/>
              </a:rPr>
              <a:t>más </a:t>
            </a:r>
            <a:r>
              <a:rPr lang="es-MX" altLang="es-ES" sz="1400" b="1" dirty="0">
                <a:sym typeface="Symbol" pitchFamily="18" charset="2"/>
              </a:rPr>
              <a:t>servicios comunes (envió de notificaciones, gestión documental, </a:t>
            </a:r>
            <a:r>
              <a:rPr lang="es-MX" altLang="es-ES" sz="1400" b="1" dirty="0" smtClean="0">
                <a:sym typeface="Symbol" pitchFamily="18" charset="2"/>
              </a:rPr>
              <a:t>etc.)</a:t>
            </a:r>
            <a:endParaRPr lang="es-MX" altLang="es-ES" sz="1400" b="1" dirty="0">
              <a:sym typeface="Symbol" pitchFamily="18" charset="2"/>
            </a:endParaRP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Cambios en la tecnología que soporta la arquitectura de una aplicación ya existente (ejemplo migraciones, reingenierías, </a:t>
            </a:r>
            <a:r>
              <a:rPr lang="es-MX" altLang="es-ES" sz="1400" b="1" dirty="0" smtClean="0">
                <a:sym typeface="Symbol" pitchFamily="18" charset="2"/>
              </a:rPr>
              <a:t>etc.)</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Cambios en aspectos de seguridad (Autenticación, Autorización y/o Auditoría)</a:t>
            </a:r>
          </a:p>
          <a:p>
            <a:pPr marL="1657350" lvl="3" indent="-285750" algn="just" eaLnBrk="1" hangingPunct="1">
              <a:lnSpc>
                <a:spcPct val="105000"/>
              </a:lnSpc>
              <a:buClr>
                <a:srgbClr val="00B0F0"/>
              </a:buClr>
              <a:buFont typeface="Wingdings" panose="05000000000000000000" pitchFamily="2" charset="2"/>
              <a:buChar char="§"/>
            </a:pPr>
            <a:endParaRPr lang="es-MX" altLang="es-ES" sz="1400" b="1" dirty="0">
              <a:sym typeface="Symbol" pitchFamily="18" charset="2"/>
            </a:endParaRPr>
          </a:p>
          <a:p>
            <a:pPr lvl="1" algn="just" eaLnBrk="1" hangingPunct="1">
              <a:lnSpc>
                <a:spcPct val="105000"/>
              </a:lnSpc>
            </a:pPr>
            <a:endParaRPr lang="es-MX" altLang="es-ES" sz="1400" dirty="0" smtClean="0">
              <a:sym typeface="Symbol" pitchFamily="18" charset="2"/>
            </a:endParaRPr>
          </a:p>
        </p:txBody>
      </p:sp>
    </p:spTree>
    <p:extLst>
      <p:ext uri="{BB962C8B-B14F-4D97-AF65-F5344CB8AC3E}">
        <p14:creationId xmlns:p14="http://schemas.microsoft.com/office/powerpoint/2010/main" val="3352202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orta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2.xml><?xml version="1.0" encoding="utf-8"?>
<a:theme xmlns:a="http://schemas.openxmlformats.org/drawingml/2006/main" name="Indice, portadilla y pag en blanc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3.xml><?xml version="1.0" encoding="utf-8"?>
<a:theme xmlns:a="http://schemas.openxmlformats.org/drawingml/2006/main" name="Páginas interio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4.xml><?xml version="1.0" encoding="utf-8"?>
<a:theme xmlns:a="http://schemas.openxmlformats.org/drawingml/2006/main" name="Contraportada con cla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5.xml><?xml version="1.0" encoding="utf-8"?>
<a:theme xmlns:a="http://schemas.openxmlformats.org/drawingml/2006/main" name="72_Páginas interiores">
  <a:themeElements>
    <a:clrScheme name="BancoSabadell">
      <a:dk1>
        <a:sysClr val="windowText" lastClr="000000"/>
      </a:dk1>
      <a:lt1>
        <a:sysClr val="window" lastClr="FFFFFF"/>
      </a:lt1>
      <a:dk2>
        <a:srgbClr val="0096C8"/>
      </a:dk2>
      <a:lt2>
        <a:srgbClr val="001887"/>
      </a:lt2>
      <a:accent1>
        <a:srgbClr val="FF8728"/>
      </a:accent1>
      <a:accent2>
        <a:srgbClr val="DC3C3C"/>
      </a:accent2>
      <a:accent3>
        <a:srgbClr val="00A037"/>
      </a:accent3>
      <a:accent4>
        <a:srgbClr val="FFC83C"/>
      </a:accent4>
      <a:accent5>
        <a:srgbClr val="BEAA96"/>
      </a:accent5>
      <a:accent6>
        <a:srgbClr val="144696"/>
      </a:accent6>
      <a:hlink>
        <a:srgbClr val="C84196"/>
      </a:hlink>
      <a:folHlink>
        <a:srgbClr val="7891A5"/>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53CC23DEA2F354A82EE03A10FA31493" ma:contentTypeVersion="0" ma:contentTypeDescription="Crear nuevo documento." ma:contentTypeScope="" ma:versionID="edfc53796b15e7ac401bf6fe4bcae9f4">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3A86E3-03A2-4F54-979D-52BF25D12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2BAAC08-0023-4CD2-8F60-4B75A3CBD271}">
  <ds:schemaRefs>
    <ds:schemaRef ds:uri="http://schemas.microsoft.com/sharepoint/v3/contenttype/forms"/>
  </ds:schemaRefs>
</ds:datastoreItem>
</file>

<file path=customXml/itemProps3.xml><?xml version="1.0" encoding="utf-8"?>
<ds:datastoreItem xmlns:ds="http://schemas.openxmlformats.org/officeDocument/2006/customXml" ds:itemID="{1DF98A26-E231-4B90-97C1-EBE730CD68DB}">
  <ds:schemaRefs>
    <ds:schemaRef ds:uri="http://purl.org/dc/elements/1.1/"/>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25787</TotalTime>
  <Words>1113</Words>
  <Application>Microsoft Office PowerPoint</Application>
  <PresentationFormat>Personalizado</PresentationFormat>
  <Paragraphs>155</Paragraphs>
  <Slides>16</Slides>
  <Notes>2</Notes>
  <HiddenSlides>0</HiddenSlides>
  <MMClips>0</MMClips>
  <ScaleCrop>false</ScaleCrop>
  <HeadingPairs>
    <vt:vector size="6" baseType="variant">
      <vt:variant>
        <vt:lpstr>Tema</vt:lpstr>
      </vt:variant>
      <vt:variant>
        <vt:i4>5</vt:i4>
      </vt:variant>
      <vt:variant>
        <vt:lpstr>Servidores OLE incrustados</vt:lpstr>
      </vt:variant>
      <vt:variant>
        <vt:i4>1</vt:i4>
      </vt:variant>
      <vt:variant>
        <vt:lpstr>Títulos de diapositiva</vt:lpstr>
      </vt:variant>
      <vt:variant>
        <vt:i4>16</vt:i4>
      </vt:variant>
    </vt:vector>
  </HeadingPairs>
  <TitlesOfParts>
    <vt:vector size="22" baseType="lpstr">
      <vt:lpstr>Portada</vt:lpstr>
      <vt:lpstr>Indice, portadilla y pag en blanco</vt:lpstr>
      <vt:lpstr>Páginas interiores</vt:lpstr>
      <vt:lpstr>Contraportada con claim</vt:lpstr>
      <vt:lpstr>72_Páginas interiores</vt:lpstr>
      <vt:lpstr>Diapositiva de think-cell</vt:lpstr>
      <vt:lpstr>CTO</vt:lpstr>
      <vt:lpstr>Presentación de PowerPoint</vt:lpstr>
      <vt:lpstr>Objetivo</vt:lpstr>
      <vt:lpstr>Presentación de PowerPoint</vt:lpstr>
      <vt:lpstr>Criterios de arquitectura</vt:lpstr>
      <vt:lpstr>Presentación de PowerPoint</vt:lpstr>
      <vt:lpstr>Proceso</vt:lpstr>
      <vt:lpstr>Presentación de PowerPoint</vt:lpstr>
      <vt:lpstr>Presentación de PowerPoint</vt:lpstr>
      <vt:lpstr>Presentación de PowerPoint</vt:lpstr>
      <vt:lpstr>Presentación de PowerPoint</vt:lpstr>
      <vt:lpstr>Presentación de PowerPoint</vt:lpstr>
      <vt:lpstr>Presentación de PowerPoint</vt:lpstr>
      <vt:lpstr>Contactos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corporativa presentaciones BS</dc:title>
  <dc:creator>AT04pc</dc:creator>
  <cp:lastModifiedBy>RODRIGUEZ CABO HERNANDEZ, GUSTAVO ADOLFO</cp:lastModifiedBy>
  <cp:revision>3520</cp:revision>
  <cp:lastPrinted>2018-02-08T12:45:27Z</cp:lastPrinted>
  <dcterms:created xsi:type="dcterms:W3CDTF">2016-03-01T13:16:23Z</dcterms:created>
  <dcterms:modified xsi:type="dcterms:W3CDTF">2018-12-31T16:47:22Z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0x010100853CC23DEA2F354A82EE03A10FA31493</vt:lpwstr>
  </property>
</Properties>
</file>