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8"/>
  </p:notesMasterIdLst>
  <p:sldIdLst>
    <p:sldId id="1142" r:id="rId2"/>
    <p:sldId id="1136" r:id="rId3"/>
    <p:sldId id="1135" r:id="rId4"/>
    <p:sldId id="1098" r:id="rId5"/>
    <p:sldId id="1133" r:id="rId6"/>
    <p:sldId id="1134" r:id="rId7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5교시" id="{3BE46E3E-25CA-4D68-A308-6EB0DD71A6F8}">
          <p14:sldIdLst>
            <p14:sldId id="1142"/>
            <p14:sldId id="1136"/>
            <p14:sldId id="1135"/>
            <p14:sldId id="1098"/>
            <p14:sldId id="1133"/>
            <p14:sldId id="11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나 한주" initials="나한" lastIdx="2" clrIdx="0">
    <p:extLst>
      <p:ext uri="{19B8F6BF-5375-455C-9EA6-DF929625EA0E}">
        <p15:presenceInfo xmlns:p15="http://schemas.microsoft.com/office/powerpoint/2012/main" userId="fd6180afef90c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0A3"/>
    <a:srgbClr val="95B3D7"/>
    <a:srgbClr val="D9D9D9"/>
    <a:srgbClr val="FFFFCC"/>
    <a:srgbClr val="7B9C38"/>
    <a:srgbClr val="3C7BC7"/>
    <a:srgbClr val="E54E35"/>
    <a:srgbClr val="E96752"/>
    <a:srgbClr val="2A90AA"/>
    <a:srgbClr val="A43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24" autoAdjust="0"/>
    <p:restoredTop sz="95667" autoAdjust="0"/>
  </p:normalViewPr>
  <p:slideViewPr>
    <p:cSldViewPr snapToGrid="0">
      <p:cViewPr varScale="1">
        <p:scale>
          <a:sx n="105" d="100"/>
          <a:sy n="105" d="100"/>
        </p:scale>
        <p:origin x="640" y="72"/>
      </p:cViewPr>
      <p:guideLst>
        <p:guide orient="horz" pos="41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d6180afef90c0bf" providerId="LiveId" clId="{AEB47FD3-8A62-483E-9061-9169AE922E58}"/>
    <pc:docChg chg="custSel modSld">
      <pc:chgData name="" userId="fd6180afef90c0bf" providerId="LiveId" clId="{AEB47FD3-8A62-483E-9061-9169AE922E58}" dt="2023-08-18T07:30:45.317" v="59" actId="6549"/>
      <pc:docMkLst>
        <pc:docMk/>
      </pc:docMkLst>
      <pc:sldChg chg="modSp">
        <pc:chgData name="" userId="fd6180afef90c0bf" providerId="LiveId" clId="{AEB47FD3-8A62-483E-9061-9169AE922E58}" dt="2023-08-18T07:27:30.286" v="45" actId="20577"/>
        <pc:sldMkLst>
          <pc:docMk/>
          <pc:sldMk cId="526035644" sldId="1098"/>
        </pc:sldMkLst>
        <pc:spChg chg="mod">
          <ac:chgData name="" userId="fd6180afef90c0bf" providerId="LiveId" clId="{AEB47FD3-8A62-483E-9061-9169AE922E58}" dt="2023-08-18T07:27:30.286" v="45" actId="20577"/>
          <ac:spMkLst>
            <pc:docMk/>
            <pc:sldMk cId="526035644" sldId="1098"/>
            <ac:spMk id="2" creationId="{00000000-0000-0000-0000-000000000000}"/>
          </ac:spMkLst>
        </pc:spChg>
        <pc:spChg chg="mod">
          <ac:chgData name="" userId="fd6180afef90c0bf" providerId="LiveId" clId="{AEB47FD3-8A62-483E-9061-9169AE922E58}" dt="2023-08-18T07:24:41.510" v="4" actId="1076"/>
          <ac:spMkLst>
            <pc:docMk/>
            <pc:sldMk cId="526035644" sldId="1098"/>
            <ac:spMk id="7" creationId="{73826DB9-C5E8-46E4-8B49-42DC19B00018}"/>
          </ac:spMkLst>
        </pc:spChg>
        <pc:spChg chg="mod">
          <ac:chgData name="" userId="fd6180afef90c0bf" providerId="LiveId" clId="{AEB47FD3-8A62-483E-9061-9169AE922E58}" dt="2023-08-18T07:26:41.972" v="37" actId="1076"/>
          <ac:spMkLst>
            <pc:docMk/>
            <pc:sldMk cId="526035644" sldId="1098"/>
            <ac:spMk id="8" creationId="{4E8497AD-9342-4E3D-89F1-9CD4EDD3AB0D}"/>
          </ac:spMkLst>
        </pc:spChg>
        <pc:spChg chg="mod">
          <ac:chgData name="" userId="fd6180afef90c0bf" providerId="LiveId" clId="{AEB47FD3-8A62-483E-9061-9169AE922E58}" dt="2023-08-18T07:26:55.311" v="40" actId="1076"/>
          <ac:spMkLst>
            <pc:docMk/>
            <pc:sldMk cId="526035644" sldId="1098"/>
            <ac:spMk id="9" creationId="{36F04E83-4D70-48E2-81B7-46419392C1A8}"/>
          </ac:spMkLst>
        </pc:spChg>
      </pc:sldChg>
      <pc:sldChg chg="modSp">
        <pc:chgData name="" userId="fd6180afef90c0bf" providerId="LiveId" clId="{AEB47FD3-8A62-483E-9061-9169AE922E58}" dt="2023-08-18T07:24:49.663" v="8" actId="403"/>
        <pc:sldMkLst>
          <pc:docMk/>
          <pc:sldMk cId="3667169842" sldId="1133"/>
        </pc:sldMkLst>
        <pc:spChg chg="mod">
          <ac:chgData name="" userId="fd6180afef90c0bf" providerId="LiveId" clId="{AEB47FD3-8A62-483E-9061-9169AE922E58}" dt="2023-08-18T07:24:49.663" v="8" actId="403"/>
          <ac:spMkLst>
            <pc:docMk/>
            <pc:sldMk cId="3667169842" sldId="1133"/>
            <ac:spMk id="11" creationId="{8E42AFC0-66BA-4C1A-A9EA-19257EE59382}"/>
          </ac:spMkLst>
        </pc:spChg>
      </pc:sldChg>
      <pc:sldChg chg="modSp">
        <pc:chgData name="" userId="fd6180afef90c0bf" providerId="LiveId" clId="{AEB47FD3-8A62-483E-9061-9169AE922E58}" dt="2023-08-18T07:30:45.317" v="59" actId="6549"/>
        <pc:sldMkLst>
          <pc:docMk/>
          <pc:sldMk cId="2058954575" sldId="1134"/>
        </pc:sldMkLst>
        <pc:spChg chg="mod">
          <ac:chgData name="" userId="fd6180afef90c0bf" providerId="LiveId" clId="{AEB47FD3-8A62-483E-9061-9169AE922E58}" dt="2023-08-18T07:28:49.612" v="54" actId="6549"/>
          <ac:spMkLst>
            <pc:docMk/>
            <pc:sldMk cId="2058954575" sldId="1134"/>
            <ac:spMk id="15" creationId="{D6163A46-2800-4825-882F-DA19438F2E19}"/>
          </ac:spMkLst>
        </pc:spChg>
        <pc:spChg chg="mod">
          <ac:chgData name="" userId="fd6180afef90c0bf" providerId="LiveId" clId="{AEB47FD3-8A62-483E-9061-9169AE922E58}" dt="2023-08-18T07:24:59.707" v="15" actId="1076"/>
          <ac:spMkLst>
            <pc:docMk/>
            <pc:sldMk cId="2058954575" sldId="1134"/>
            <ac:spMk id="16" creationId="{EBD66316-2076-4E8B-BA11-101E0BB7A934}"/>
          </ac:spMkLst>
        </pc:spChg>
        <pc:spChg chg="mod">
          <ac:chgData name="" userId="fd6180afef90c0bf" providerId="LiveId" clId="{AEB47FD3-8A62-483E-9061-9169AE922E58}" dt="2023-08-18T07:30:45.317" v="59" actId="6549"/>
          <ac:spMkLst>
            <pc:docMk/>
            <pc:sldMk cId="2058954575" sldId="1134"/>
            <ac:spMk id="18" creationId="{2EB65934-E6F6-4F1F-8945-87D29E1361F1}"/>
          </ac:spMkLst>
        </pc:spChg>
      </pc:sldChg>
      <pc:sldChg chg="addSp delSp modSp">
        <pc:chgData name="" userId="fd6180afef90c0bf" providerId="LiveId" clId="{AEB47FD3-8A62-483E-9061-9169AE922E58}" dt="2023-08-18T07:30:09.356" v="57" actId="1076"/>
        <pc:sldMkLst>
          <pc:docMk/>
          <pc:sldMk cId="3338933735" sldId="1135"/>
        </pc:sldMkLst>
        <pc:spChg chg="add">
          <ac:chgData name="" userId="fd6180afef90c0bf" providerId="LiveId" clId="{AEB47FD3-8A62-483E-9061-9169AE922E58}" dt="2023-08-18T07:30:04.422" v="55"/>
          <ac:spMkLst>
            <pc:docMk/>
            <pc:sldMk cId="3338933735" sldId="1135"/>
            <ac:spMk id="8" creationId="{73CA6F4B-D8D5-4710-815D-1E5477127E17}"/>
          </ac:spMkLst>
        </pc:spChg>
        <pc:spChg chg="del">
          <ac:chgData name="" userId="fd6180afef90c0bf" providerId="LiveId" clId="{AEB47FD3-8A62-483E-9061-9169AE922E58}" dt="2023-08-18T07:30:06.825" v="56" actId="478"/>
          <ac:spMkLst>
            <pc:docMk/>
            <pc:sldMk cId="3338933735" sldId="1135"/>
            <ac:spMk id="10" creationId="{3A0B90F3-BD23-4145-AEFE-917345B6909D}"/>
          </ac:spMkLst>
        </pc:spChg>
        <pc:picChg chg="mod">
          <ac:chgData name="" userId="fd6180afef90c0bf" providerId="LiveId" clId="{AEB47FD3-8A62-483E-9061-9169AE922E58}" dt="2023-08-18T07:30:09.356" v="57" actId="1076"/>
          <ac:picMkLst>
            <pc:docMk/>
            <pc:sldMk cId="3338933735" sldId="1135"/>
            <ac:picMk id="14" creationId="{97D88822-6270-47BC-ADB6-B976B5C9B00F}"/>
          </ac:picMkLst>
        </pc:picChg>
      </pc:sldChg>
    </pc:docChg>
  </pc:docChgLst>
  <pc:docChgLst>
    <pc:chgData userId="fd6180afef90c0bf" providerId="LiveId" clId="{076D472A-189F-43C4-AF87-7190E9C8730E}"/>
    <pc:docChg chg="custSel modSld">
      <pc:chgData name="" userId="fd6180afef90c0bf" providerId="LiveId" clId="{076D472A-189F-43C4-AF87-7190E9C8730E}" dt="2023-08-18T07:23:50.775" v="46" actId="20577"/>
      <pc:docMkLst>
        <pc:docMk/>
      </pc:docMkLst>
      <pc:sldChg chg="delSp modSp">
        <pc:chgData name="" userId="fd6180afef90c0bf" providerId="LiveId" clId="{076D472A-189F-43C4-AF87-7190E9C8730E}" dt="2023-08-18T07:23:50.775" v="46" actId="20577"/>
        <pc:sldMkLst>
          <pc:docMk/>
          <pc:sldMk cId="2058954575" sldId="1134"/>
        </pc:sldMkLst>
        <pc:spChg chg="mod">
          <ac:chgData name="" userId="fd6180afef90c0bf" providerId="LiveId" clId="{076D472A-189F-43C4-AF87-7190E9C8730E}" dt="2023-08-18T07:22:33.428" v="3" actId="1076"/>
          <ac:spMkLst>
            <pc:docMk/>
            <pc:sldMk cId="2058954575" sldId="1134"/>
            <ac:spMk id="16" creationId="{EBD66316-2076-4E8B-BA11-101E0BB7A934}"/>
          </ac:spMkLst>
        </pc:spChg>
        <pc:spChg chg="mod">
          <ac:chgData name="" userId="fd6180afef90c0bf" providerId="LiveId" clId="{076D472A-189F-43C4-AF87-7190E9C8730E}" dt="2023-08-18T07:22:33.428" v="3" actId="1076"/>
          <ac:spMkLst>
            <pc:docMk/>
            <pc:sldMk cId="2058954575" sldId="1134"/>
            <ac:spMk id="17" creationId="{C9FCED2A-4DFE-4118-A453-A0E8BC767B85}"/>
          </ac:spMkLst>
        </pc:spChg>
        <pc:spChg chg="mod">
          <ac:chgData name="" userId="fd6180afef90c0bf" providerId="LiveId" clId="{076D472A-189F-43C4-AF87-7190E9C8730E}" dt="2023-08-18T07:23:50.775" v="46" actId="20577"/>
          <ac:spMkLst>
            <pc:docMk/>
            <pc:sldMk cId="2058954575" sldId="1134"/>
            <ac:spMk id="18" creationId="{2EB65934-E6F6-4F1F-8945-87D29E1361F1}"/>
          </ac:spMkLst>
        </pc:spChg>
        <pc:spChg chg="del">
          <ac:chgData name="" userId="fd6180afef90c0bf" providerId="LiveId" clId="{076D472A-189F-43C4-AF87-7190E9C8730E}" dt="2023-08-18T07:22:21.666" v="0" actId="478"/>
          <ac:spMkLst>
            <pc:docMk/>
            <pc:sldMk cId="2058954575" sldId="1134"/>
            <ac:spMk id="19" creationId="{2FD0861F-CD51-432B-99F9-F03D13C4118C}"/>
          </ac:spMkLst>
        </pc:spChg>
        <pc:spChg chg="del">
          <ac:chgData name="" userId="fd6180afef90c0bf" providerId="LiveId" clId="{076D472A-189F-43C4-AF87-7190E9C8730E}" dt="2023-08-18T07:22:21.666" v="0" actId="478"/>
          <ac:spMkLst>
            <pc:docMk/>
            <pc:sldMk cId="2058954575" sldId="1134"/>
            <ac:spMk id="20" creationId="{C9BAE4E5-71A0-4A9C-B9E1-F30FEA7D711E}"/>
          </ac:spMkLst>
        </pc:spChg>
        <pc:spChg chg="del">
          <ac:chgData name="" userId="fd6180afef90c0bf" providerId="LiveId" clId="{076D472A-189F-43C4-AF87-7190E9C8730E}" dt="2023-08-18T07:22:21.666" v="0" actId="478"/>
          <ac:spMkLst>
            <pc:docMk/>
            <pc:sldMk cId="2058954575" sldId="1134"/>
            <ac:spMk id="21" creationId="{640EA917-BD0E-4193-80D6-C65FDEACC73C}"/>
          </ac:spMkLst>
        </pc:spChg>
        <pc:spChg chg="del">
          <ac:chgData name="" userId="fd6180afef90c0bf" providerId="LiveId" clId="{076D472A-189F-43C4-AF87-7190E9C8730E}" dt="2023-08-18T07:22:24.736" v="1" actId="478"/>
          <ac:spMkLst>
            <pc:docMk/>
            <pc:sldMk cId="2058954575" sldId="1134"/>
            <ac:spMk id="23" creationId="{1DB93052-B729-4C20-A006-EA722C562BB4}"/>
          </ac:spMkLst>
        </pc:spChg>
        <pc:cxnChg chg="del mod">
          <ac:chgData name="" userId="fd6180afef90c0bf" providerId="LiveId" clId="{076D472A-189F-43C4-AF87-7190E9C8730E}" dt="2023-08-18T07:22:26.303" v="2" actId="478"/>
          <ac:cxnSpMkLst>
            <pc:docMk/>
            <pc:sldMk cId="2058954575" sldId="1134"/>
            <ac:cxnSpMk id="22" creationId="{CE80F0D5-0E85-401D-9063-53C26FCB626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AB40-27CC-47BF-8BE7-C2629B173A31}" type="datetimeFigureOut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2F01E-E129-42F9-8FD9-C916A8CCE1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11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44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6D56F-E6B7-45F9-AAF6-47C3B91DD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0" y="4856781"/>
            <a:ext cx="949327" cy="137207"/>
          </a:xfrm>
          <a:prstGeom prst="rect">
            <a:avLst/>
          </a:prstGeom>
        </p:spPr>
      </p:pic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7ABDA4-EC4B-4D91-9F7C-0583D728B778}"/>
              </a:ext>
            </a:extLst>
          </p:cNvPr>
          <p:cNvGrpSpPr/>
          <p:nvPr userDrawn="1"/>
        </p:nvGrpSpPr>
        <p:grpSpPr>
          <a:xfrm>
            <a:off x="-108332" y="993055"/>
            <a:ext cx="3522548" cy="2500433"/>
            <a:chOff x="-108332" y="993055"/>
            <a:chExt cx="3522548" cy="2500433"/>
          </a:xfrm>
        </p:grpSpPr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C1E0E0F1-370E-4FED-8EBF-914A892C478A}"/>
                </a:ext>
              </a:extLst>
            </p:cNvPr>
            <p:cNvSpPr txBox="1"/>
            <p:nvPr userDrawn="1"/>
          </p:nvSpPr>
          <p:spPr>
            <a:xfrm>
              <a:off x="-108332" y="993055"/>
              <a:ext cx="3246402" cy="1200329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</a:t>
              </a:r>
              <a:r>
                <a:rPr kumimoji="0" lang="en-US" altLang="ko-KR" sz="4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roductivity</a:t>
              </a:r>
              <a:endParaRPr kumimoji="0" lang="ko-KR" altLang="en-US" sz="4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984B4F96-079D-4052-A848-C8E919DD4275}"/>
                </a:ext>
              </a:extLst>
            </p:cNvPr>
            <p:cNvSpPr txBox="1"/>
            <p:nvPr userDrawn="1"/>
          </p:nvSpPr>
          <p:spPr>
            <a:xfrm>
              <a:off x="73959" y="1689180"/>
              <a:ext cx="2247731" cy="9233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ife 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alance</a:t>
              </a:r>
              <a:endParaRPr kumimoji="0" lang="ko-KR" altLang="en-US" sz="32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2F0EB9A0-855C-4520-802B-11D7C998D963}"/>
                </a:ext>
              </a:extLst>
            </p:cNvPr>
            <p:cNvSpPr txBox="1"/>
            <p:nvPr userDrawn="1"/>
          </p:nvSpPr>
          <p:spPr>
            <a:xfrm>
              <a:off x="155362" y="2299255"/>
              <a:ext cx="1984839" cy="7571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pgrade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kills</a:t>
              </a:r>
              <a:endParaRPr kumimoji="0" lang="ko-KR" altLang="en-US" sz="2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C2DF8FF9-2E79-4A49-AD9F-535FB7A19682}"/>
                </a:ext>
              </a:extLst>
            </p:cNvPr>
            <p:cNvSpPr txBox="1"/>
            <p:nvPr userDrawn="1"/>
          </p:nvSpPr>
          <p:spPr>
            <a:xfrm>
              <a:off x="-69430" y="2653258"/>
              <a:ext cx="3483646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olve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ustomer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N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eeds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7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14348" y="535767"/>
            <a:ext cx="8229600" cy="857250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7FC81-71C3-461F-9D98-441407466720}"/>
              </a:ext>
            </a:extLst>
          </p:cNvPr>
          <p:cNvSpPr txBox="1"/>
          <p:nvPr userDrawn="1"/>
        </p:nvSpPr>
        <p:spPr>
          <a:xfrm>
            <a:off x="7478313" y="1474837"/>
            <a:ext cx="14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AGENDA</a:t>
            </a:r>
            <a:endParaRPr lang="ko-KR" altLang="en-US" sz="2000" b="1" dirty="0">
              <a:solidFill>
                <a:srgbClr val="3D70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6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14348" y="535767"/>
            <a:ext cx="8229600" cy="857250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1500180"/>
            <a:ext cx="8229600" cy="482200"/>
          </a:xfrm>
          <a:prstGeom prst="rect">
            <a:avLst/>
          </a:prstGeom>
        </p:spPr>
        <p:txBody>
          <a:bodyPr tIns="46800" anchor="t"/>
          <a:lstStyle>
            <a:lvl1pPr marL="0" indent="0" algn="r"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171450" marR="0" lvl="0" indent="-171450" algn="r" defTabSz="91437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437117-9A5F-4AE8-97F9-2622424A12E0}"/>
              </a:ext>
            </a:extLst>
          </p:cNvPr>
          <p:cNvGrpSpPr/>
          <p:nvPr userDrawn="1"/>
        </p:nvGrpSpPr>
        <p:grpSpPr>
          <a:xfrm>
            <a:off x="1" y="1152939"/>
            <a:ext cx="2137580" cy="1902257"/>
            <a:chOff x="41679" y="0"/>
            <a:chExt cx="2137579" cy="1902257"/>
          </a:xfrm>
        </p:grpSpPr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249F0B84-36E5-4939-8CD2-06206F251567}"/>
                </a:ext>
              </a:extLst>
            </p:cNvPr>
            <p:cNvSpPr txBox="1"/>
            <p:nvPr userDrawn="1"/>
          </p:nvSpPr>
          <p:spPr>
            <a:xfrm>
              <a:off x="41679" y="0"/>
              <a:ext cx="1907894" cy="840230"/>
            </a:xfrm>
            <a:prstGeom prst="rect">
              <a:avLst/>
            </a:prstGeom>
            <a:ln>
              <a:noFill/>
            </a:ln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 w="28575"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utonomy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46F877C8-EF42-4CB9-A5C8-D9CC28286263}"/>
                </a:ext>
              </a:extLst>
            </p:cNvPr>
            <p:cNvSpPr txBox="1"/>
            <p:nvPr userDrawn="1"/>
          </p:nvSpPr>
          <p:spPr>
            <a:xfrm>
              <a:off x="428596" y="538149"/>
              <a:ext cx="875561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99568A27-AB72-4312-AA54-CC7A81954A44}"/>
                </a:ext>
              </a:extLst>
            </p:cNvPr>
            <p:cNvSpPr txBox="1"/>
            <p:nvPr userDrawn="1"/>
          </p:nvSpPr>
          <p:spPr>
            <a:xfrm>
              <a:off x="114270" y="1062027"/>
              <a:ext cx="2064988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G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reat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ause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6E43EF-1E15-4F52-B460-A44AD1F3C73C}"/>
              </a:ext>
            </a:extLst>
          </p:cNvPr>
          <p:cNvGrpSpPr/>
          <p:nvPr userDrawn="1"/>
        </p:nvGrpSpPr>
        <p:grpSpPr>
          <a:xfrm>
            <a:off x="72592" y="4801370"/>
            <a:ext cx="1113478" cy="228062"/>
            <a:chOff x="3525078" y="4011910"/>
            <a:chExt cx="2093844" cy="428860"/>
          </a:xfrm>
        </p:grpSpPr>
        <p:pic>
          <p:nvPicPr>
            <p:cNvPr id="28" name="그림 15" descr="bankware global-3.jpg">
              <a:extLst>
                <a:ext uri="{FF2B5EF4-FFF2-40B4-BE49-F238E27FC236}">
                  <a16:creationId xmlns:a16="http://schemas.microsoft.com/office/drawing/2014/main" id="{A115A416-C405-418D-8209-76E443AD38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35" b="89381" l="1839" r="96990">
                          <a14:foregroundMark x1="47826" y1="46018" x2="47826" y2="46018"/>
                          <a14:foregroundMark x1="54181" y1="50442" x2="54181" y2="50442"/>
                          <a14:foregroundMark x1="68060" y1="53982" x2="68060" y2="53982"/>
                          <a14:foregroundMark x1="71237" y1="59292" x2="71237" y2="59292"/>
                          <a14:foregroundMark x1="74080" y1="55752" x2="74080" y2="55752"/>
                          <a14:foregroundMark x1="82274" y1="52212" x2="82274" y2="52212"/>
                          <a14:foregroundMark x1="95318" y1="52212" x2="95318" y2="52212"/>
                          <a14:foregroundMark x1="97157" y1="53982" x2="97157" y2="53982"/>
                          <a14:foregroundMark x1="26923" y1="50442" x2="26923" y2="50442"/>
                          <a14:foregroundMark x1="18896" y1="52212" x2="18896" y2="52212"/>
                          <a14:foregroundMark x1="11706" y1="52212" x2="11706" y2="52212"/>
                          <a14:foregroundMark x1="1839" y1="42478" x2="1839" y2="42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3622676" y="4035812"/>
              <a:ext cx="1898650" cy="358775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E4EA5CD-254E-44A2-AF52-D46E4610DB96}"/>
                </a:ext>
              </a:extLst>
            </p:cNvPr>
            <p:cNvSpPr/>
            <p:nvPr userDrawn="1"/>
          </p:nvSpPr>
          <p:spPr bwMode="gray">
            <a:xfrm>
              <a:off x="3525078" y="4011910"/>
              <a:ext cx="2093844" cy="42886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rtlCol="0" anchor="ctr">
              <a:noAutofit/>
            </a:bodyPr>
            <a:lstStyle/>
            <a:p>
              <a:pPr marL="0" marR="0" lvl="0" indent="0" algn="ctr" defTabSz="914378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20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중간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71CF7D74-2B14-4010-94C8-425D022BC71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01" t="14023" r="7065"/>
          <a:stretch/>
        </p:blipFill>
        <p:spPr bwMode="auto">
          <a:xfrm>
            <a:off x="4812190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2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468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3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0" y="4915696"/>
            <a:ext cx="2228856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D8D202-EE7E-47DF-B0C4-F4CBB67348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57" y="69530"/>
            <a:ext cx="2063568" cy="17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6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14348" y="535767"/>
            <a:ext cx="8229600" cy="857250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1500180"/>
            <a:ext cx="8229600" cy="482200"/>
          </a:xfrm>
          <a:prstGeom prst="rect">
            <a:avLst/>
          </a:prstGeom>
        </p:spPr>
        <p:txBody>
          <a:bodyPr tIns="46800" anchor="t"/>
          <a:lstStyle>
            <a:lvl1pPr marL="0" indent="0" algn="r"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171450" marR="0" lvl="0" indent="-171450" algn="r" defTabSz="91437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-188628" y="946799"/>
            <a:ext cx="3669594" cy="2793202"/>
            <a:chOff x="-186968" y="946193"/>
            <a:chExt cx="3669594" cy="2793202"/>
          </a:xfrm>
        </p:grpSpPr>
        <p:sp>
          <p:nvSpPr>
            <p:cNvPr id="13" name="TextBox 10"/>
            <p:cNvSpPr txBox="1"/>
            <p:nvPr userDrawn="1"/>
          </p:nvSpPr>
          <p:spPr>
            <a:xfrm>
              <a:off x="-141841" y="946193"/>
              <a:ext cx="3320140" cy="1311128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utonomy</a:t>
              </a:r>
              <a:endParaRPr kumimoji="0" lang="ko-KR" altLang="en-US" sz="4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4" name="TextBox 12"/>
            <p:cNvSpPr txBox="1"/>
            <p:nvPr userDrawn="1"/>
          </p:nvSpPr>
          <p:spPr>
            <a:xfrm>
              <a:off x="501694" y="1733545"/>
              <a:ext cx="1476686" cy="1311128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</a:t>
              </a:r>
              <a:endParaRPr kumimoji="0" lang="ko-KR" altLang="en-US" sz="4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" name="TextBox 13"/>
            <p:cNvSpPr txBox="1"/>
            <p:nvPr userDrawn="1"/>
          </p:nvSpPr>
          <p:spPr>
            <a:xfrm>
              <a:off x="-186968" y="2428267"/>
              <a:ext cx="3669594" cy="1311128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G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reat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ause</a:t>
              </a:r>
              <a:endParaRPr kumimoji="0" lang="ko-KR" altLang="en-US" sz="4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19" name="Rectangle 6">
            <a:extLst>
              <a:ext uri="{FF2B5EF4-FFF2-40B4-BE49-F238E27FC236}">
                <a16:creationId xmlns:a16="http://schemas.microsoft.com/office/drawing/2014/main" id="{4DDCA6C2-97F0-4675-A978-6A1FF5ABB762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403649" y="4498536"/>
            <a:ext cx="633670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 anchor="ctr" anchorCtr="1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00500030200090000" pitchFamily="2" charset="0"/>
              </a:rPr>
              <a:t>We make the best Corebanking System for the World!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A60C351-9921-4E5D-9B99-AB15EBD2BD9E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892176" y="4425735"/>
            <a:ext cx="735965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endPos="0" dir="5400000" sy="-100000" algn="bl" rotWithShape="0"/>
          </a:effectLst>
        </p:spPr>
        <p:txBody>
          <a:bodyPr lIns="92075" tIns="46038" rIns="92075" bIns="46038" anchor="ctr" anchorCtr="1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00500030200090000" pitchFamily="2" charset="0"/>
              </a:rPr>
              <a:t>We make the best Corebanking System for the World!</a:t>
            </a:r>
          </a:p>
        </p:txBody>
      </p:sp>
      <p:pic>
        <p:nvPicPr>
          <p:cNvPr id="22" name="그림 15" descr="bankware global-3.jpg">
            <a:extLst>
              <a:ext uri="{FF2B5EF4-FFF2-40B4-BE49-F238E27FC236}">
                <a16:creationId xmlns:a16="http://schemas.microsoft.com/office/drawing/2014/main" id="{B7DF100C-EB4B-4316-9636-2D8B98DEEB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5" b="89381" l="1839" r="96990">
                        <a14:foregroundMark x1="47826" y1="46018" x2="47826" y2="46018"/>
                        <a14:foregroundMark x1="54181" y1="50442" x2="54181" y2="50442"/>
                        <a14:foregroundMark x1="68060" y1="53982" x2="68060" y2="53982"/>
                        <a14:foregroundMark x1="71237" y1="59292" x2="71237" y2="59292"/>
                        <a14:foregroundMark x1="74080" y1="55752" x2="74080" y2="55752"/>
                        <a14:foregroundMark x1="82274" y1="52212" x2="82274" y2="52212"/>
                        <a14:foregroundMark x1="95318" y1="52212" x2="95318" y2="52212"/>
                        <a14:foregroundMark x1="97157" y1="53982" x2="97157" y2="53982"/>
                        <a14:foregroundMark x1="26923" y1="50442" x2="26923" y2="50442"/>
                        <a14:foregroundMark x1="18896" y1="52212" x2="18896" y2="52212"/>
                        <a14:foregroundMark x1="11706" y1="52212" x2="11706" y2="52212"/>
                        <a14:foregroundMark x1="1839" y1="42478" x2="1839" y2="424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3622676" y="4035812"/>
            <a:ext cx="1898650" cy="3587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B5862-DA43-4BBA-802D-D74E50962048}"/>
              </a:ext>
            </a:extLst>
          </p:cNvPr>
          <p:cNvSpPr/>
          <p:nvPr userDrawn="1"/>
        </p:nvSpPr>
        <p:spPr bwMode="gray">
          <a:xfrm>
            <a:off x="1763688" y="4011910"/>
            <a:ext cx="5616624" cy="791514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noAutofit/>
          </a:bodyPr>
          <a:lstStyle/>
          <a:p>
            <a:pPr marL="0" marR="0" lvl="0" indent="0" algn="ctr" defTabSz="91437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581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4" descr="지구배경">
            <a:extLst>
              <a:ext uri="{FF2B5EF4-FFF2-40B4-BE49-F238E27FC236}">
                <a16:creationId xmlns:a16="http://schemas.microsoft.com/office/drawing/2014/main" id="{44F9BF0F-C71F-432F-AD82-F225491BB52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01" t="14023" r="7065"/>
          <a:stretch/>
        </p:blipFill>
        <p:spPr bwMode="auto">
          <a:xfrm>
            <a:off x="4812190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2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160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>
              <a:lnSpc>
                <a:spcPct val="10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3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0" y="4915696"/>
            <a:ext cx="2228856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E6065-F9DA-4FA4-A5B8-D75D6F8CD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2612" y="2139702"/>
            <a:ext cx="3018775" cy="2585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ctr">
              <a:buNone/>
              <a:defRPr kumimoji="0" lang="ko-KR" altLang="en-US" sz="1200" b="1" kern="0" dirty="0">
                <a:solidFill>
                  <a:schemeClr val="bg1"/>
                </a:solidFill>
              </a:defRPr>
            </a:lvl1pPr>
            <a:lvl2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kumimoji="1" lang="ko-KR" altLang="en-US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208924-69E1-405F-A7F8-57D392D4AA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57" y="69530"/>
            <a:ext cx="2063568" cy="17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3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D62741-C36D-4F1A-BACC-D216049E2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1" y="4096134"/>
            <a:ext cx="1898653" cy="274415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7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714348" y="720433"/>
            <a:ext cx="8229600" cy="672584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1500180"/>
            <a:ext cx="8229600" cy="378000"/>
          </a:xfrm>
          <a:prstGeom prst="rect">
            <a:avLst/>
          </a:prstGeom>
        </p:spPr>
        <p:txBody>
          <a:bodyPr tIns="46800" anchor="t"/>
          <a:lstStyle>
            <a:lvl1pPr marL="0" indent="0" algn="r"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171455" marR="0" lvl="0" indent="-171455" algn="r" defTabSz="914401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/>
              <a:t>부제목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6D84AA8-8AB3-4BA9-8325-08ACAA06795E}"/>
              </a:ext>
            </a:extLst>
          </p:cNvPr>
          <p:cNvGrpSpPr/>
          <p:nvPr userDrawn="1"/>
        </p:nvGrpSpPr>
        <p:grpSpPr>
          <a:xfrm>
            <a:off x="1949649" y="4472222"/>
            <a:ext cx="5244705" cy="288311"/>
            <a:chOff x="1949649" y="4472222"/>
            <a:chExt cx="5244705" cy="288311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4DDCA6C2-97F0-4675-A978-6A1FF5ABB762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1949649" y="4544961"/>
              <a:ext cx="5244705" cy="215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1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4A60C351-9921-4E5D-9B99-AB15EBD2BD9E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2320233" y="4472222"/>
              <a:ext cx="45035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endPos="0" dir="5400000" sy="-100000" algn="bl" rotWithShape="0"/>
            </a:effectLst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</p:grp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5D004E86-C244-4D3E-AC69-C04E4DC1C7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14349" y="375205"/>
            <a:ext cx="82296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Font typeface="Arial" panose="020B0604020202020204" pitchFamily="34" charset="0"/>
              <a:buNone/>
              <a:defRPr lang="ko-KR" altLang="en-US" sz="1800" b="1" dirty="0">
                <a:solidFill>
                  <a:prstClr val="white"/>
                </a:solidFill>
                <a:latin typeface="맑은 고딕" pitchFamily="50" charset="-127"/>
                <a:cs typeface="Arial" pitchFamily="34" charset="0"/>
              </a:defRPr>
            </a:lvl1pPr>
          </a:lstStyle>
          <a:p>
            <a:pPr marL="171455" lvl="0" indent="-171455" algn="r" defTabSz="457200" latinLnBrk="0"/>
            <a:r>
              <a:rPr lang="ko-KR" altLang="en-US" dirty="0"/>
              <a:t>머리말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2315C1D-C2B6-4E34-BAB3-249E593A87D8}"/>
              </a:ext>
            </a:extLst>
          </p:cNvPr>
          <p:cNvGrpSpPr/>
          <p:nvPr userDrawn="1"/>
        </p:nvGrpSpPr>
        <p:grpSpPr>
          <a:xfrm>
            <a:off x="-108332" y="993055"/>
            <a:ext cx="3522548" cy="2500433"/>
            <a:chOff x="-108332" y="993055"/>
            <a:chExt cx="3522548" cy="2500433"/>
          </a:xfrm>
        </p:grpSpPr>
        <p:sp>
          <p:nvSpPr>
            <p:cNvPr id="13" name="TextBox 10"/>
            <p:cNvSpPr txBox="1"/>
            <p:nvPr userDrawn="1"/>
          </p:nvSpPr>
          <p:spPr>
            <a:xfrm>
              <a:off x="-108332" y="993055"/>
              <a:ext cx="3246402" cy="1200329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</a:t>
              </a:r>
              <a:r>
                <a:rPr kumimoji="0" lang="en-US" altLang="ko-KR" sz="4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roductivity</a:t>
              </a:r>
              <a:endParaRPr kumimoji="0" lang="ko-KR" altLang="en-US" sz="4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4" name="TextBox 12"/>
            <p:cNvSpPr txBox="1"/>
            <p:nvPr userDrawn="1"/>
          </p:nvSpPr>
          <p:spPr>
            <a:xfrm>
              <a:off x="73959" y="1689180"/>
              <a:ext cx="2247731" cy="9233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ife 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alance</a:t>
              </a:r>
              <a:endParaRPr kumimoji="0" lang="ko-KR" altLang="en-US" sz="32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" name="TextBox 13"/>
            <p:cNvSpPr txBox="1"/>
            <p:nvPr userDrawn="1"/>
          </p:nvSpPr>
          <p:spPr>
            <a:xfrm>
              <a:off x="155362" y="2299255"/>
              <a:ext cx="1984839" cy="7571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pgrade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kills</a:t>
              </a:r>
              <a:endParaRPr kumimoji="0" lang="ko-KR" altLang="en-US" sz="2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AFFAC9E4-4382-424B-89D0-F13821542AF1}"/>
                </a:ext>
              </a:extLst>
            </p:cNvPr>
            <p:cNvSpPr txBox="1"/>
            <p:nvPr userDrawn="1"/>
          </p:nvSpPr>
          <p:spPr>
            <a:xfrm>
              <a:off x="-69430" y="2653258"/>
              <a:ext cx="3483646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olve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ustomer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N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eeds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40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71CF7D74-2B14-4010-94C8-425D022BC71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468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FB3A45-8FB5-40D2-94FF-5A4A4D9E9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9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4" descr="지구배경">
            <a:extLst>
              <a:ext uri="{FF2B5EF4-FFF2-40B4-BE49-F238E27FC236}">
                <a16:creationId xmlns:a16="http://schemas.microsoft.com/office/drawing/2014/main" id="{44F9BF0F-C71F-432F-AD82-F225491BB52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160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>
              <a:lnSpc>
                <a:spcPct val="10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E6065-F9DA-4FA4-A5B8-D75D6F8CD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2616" y="2139702"/>
            <a:ext cx="3018775" cy="2585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ctr">
              <a:buNone/>
              <a:defRPr kumimoji="0" lang="ko-KR" altLang="en-US" sz="1200" b="1" kern="0" dirty="0">
                <a:solidFill>
                  <a:schemeClr val="bg1"/>
                </a:solidFill>
              </a:defRPr>
            </a:lvl1pPr>
            <a:lvl2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kumimoji="1" lang="ko-KR" altLang="en-US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0349A2-C492-410B-A2BC-13477197B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1C4F51-AA5C-495C-A640-49AC909CFB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27" y="238177"/>
            <a:ext cx="952500" cy="137666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50001" y="107139"/>
            <a:ext cx="8643998" cy="359143"/>
          </a:xfrm>
          <a:prstGeom prst="rect">
            <a:avLst/>
          </a:prstGeom>
        </p:spPr>
        <p:txBody>
          <a:bodyPr anchor="ctr"/>
          <a:lstStyle>
            <a:lvl1pPr>
              <a:defRPr sz="2201" b="1">
                <a:solidFill>
                  <a:srgbClr val="3D70A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Line 4"/>
          <p:cNvSpPr>
            <a:spLocks noChangeShapeType="1"/>
          </p:cNvSpPr>
          <p:nvPr userDrawn="1"/>
        </p:nvSpPr>
        <p:spPr bwMode="auto">
          <a:xfrm flipV="1">
            <a:off x="252000" y="500048"/>
            <a:ext cx="8640000" cy="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8"/>
          <p:cNvSpPr/>
          <p:nvPr userDrawn="1"/>
        </p:nvSpPr>
        <p:spPr bwMode="auto">
          <a:xfrm>
            <a:off x="0" y="4832750"/>
            <a:ext cx="9144000" cy="310753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lnSpc>
                <a:spcPct val="90000"/>
              </a:lnSpc>
              <a:defRPr/>
            </a:pPr>
            <a:endParaRPr kumimoji="0" lang="ko-KR" altLang="en-US" sz="2201" dirty="0">
              <a:solidFill>
                <a:schemeClr val="hlin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black">
          <a:xfrm>
            <a:off x="182564" y="4915695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dirty="0">
              <a:solidFill>
                <a:schemeClr val="bg1"/>
              </a:solidFill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black">
          <a:xfrm>
            <a:off x="6715141" y="4915695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  <a:endParaRPr kumimoji="0" lang="en-US" altLang="ko-KR" sz="1801" b="0" dirty="0">
              <a:solidFill>
                <a:schemeClr val="bg1"/>
              </a:solidFill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31DDC2-734F-4D05-B793-33399750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74000" y="4876708"/>
            <a:ext cx="396000" cy="2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>
            <a:lvl1pPr algn="ctr">
              <a:defRPr lang="en-US" altLang="ko-KR" sz="800" smtClean="0">
                <a:solidFill>
                  <a:schemeClr val="bg1"/>
                </a:solidFill>
              </a:defRPr>
            </a:lvl1pPr>
          </a:lstStyle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‹#›</a:t>
            </a:fld>
            <a:endParaRPr lang="ko-KR" altLang="en-US" dirty="0"/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A824F666-1AFA-4F77-B518-BA9E70C05E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535783"/>
            <a:ext cx="8643998" cy="4248000"/>
          </a:xfrm>
          <a:prstGeom prst="rect">
            <a:avLst/>
          </a:prstGeom>
        </p:spPr>
        <p:txBody>
          <a:bodyPr/>
          <a:lstStyle>
            <a:lvl1pPr marL="269882" indent="-269882" algn="l" rtl="0" eaLnBrk="0" fontAlgn="base" hangingPunct="0">
              <a:lnSpc>
                <a:spcPct val="150000"/>
              </a:lnSpc>
              <a:spcBef>
                <a:spcPts val="601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402" indent="-214319" algn="l" rtl="0" eaLnBrk="0" fontAlgn="base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1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33" indent="-128592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 sz="12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2FACA104-7FF1-4413-80E0-72BF3E7A6735}"/>
              </a:ext>
            </a:extLst>
          </p:cNvPr>
          <p:cNvSpPr txBox="1"/>
          <p:nvPr userDrawn="1"/>
        </p:nvSpPr>
        <p:spPr>
          <a:xfrm rot="20331935">
            <a:off x="121103" y="1910032"/>
            <a:ext cx="89017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BWG</a:t>
            </a:r>
            <a:r>
              <a:rPr lang="ko-KR" altLang="en-US" sz="8000" b="1" i="1" dirty="0">
                <a:noFill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Confidential</a:t>
            </a:r>
            <a:endParaRPr lang="ko-KR" altLang="en-US" sz="8000" b="1" i="1" dirty="0">
              <a:noFill/>
              <a:latin typeface="맑은 고딕" panose="020B0503020000020004" pitchFamily="50" charset="-12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51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36EB2552-3DE1-45DE-9205-AA1A024AFDD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D24185-C800-4979-99D0-B09D8FD4ABE8}"/>
              </a:ext>
            </a:extLst>
          </p:cNvPr>
          <p:cNvSpPr/>
          <p:nvPr userDrawn="1"/>
        </p:nvSpPr>
        <p:spPr bwMode="auto"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Q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&amp;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80C060-08D8-4600-840B-DBD1BD076D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7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4" descr="지구배경">
            <a:extLst>
              <a:ext uri="{FF2B5EF4-FFF2-40B4-BE49-F238E27FC236}">
                <a16:creationId xmlns:a16="http://schemas.microsoft.com/office/drawing/2014/main" id="{E971763F-4E3C-4510-89CF-2465696E1C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4" name="직사각형 3"/>
          <p:cNvSpPr/>
          <p:nvPr userDrawn="1"/>
        </p:nvSpPr>
        <p:spPr bwMode="auto">
          <a:xfrm>
            <a:off x="0" y="2285999"/>
            <a:ext cx="9144000" cy="571504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END OF DOCUMENT</a:t>
            </a: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78D8E2-ABB9-4A6F-AF6C-BAD910194F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58BA52-2629-493C-8276-0EC78B5813BA}"/>
              </a:ext>
            </a:extLst>
          </p:cNvPr>
          <p:cNvGrpSpPr/>
          <p:nvPr userDrawn="1"/>
        </p:nvGrpSpPr>
        <p:grpSpPr>
          <a:xfrm>
            <a:off x="1949649" y="4472222"/>
            <a:ext cx="5244705" cy="288311"/>
            <a:chOff x="1949649" y="4472222"/>
            <a:chExt cx="5244705" cy="288311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4108A5AF-2A86-40A2-BD18-E30838A87139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1949649" y="4544961"/>
              <a:ext cx="5244705" cy="215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1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98D55AB4-1CE4-4EC2-A74E-51973D331B18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2320233" y="4472222"/>
              <a:ext cx="45035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endPos="0" dir="5400000" sy="-100000" algn="bl" rotWithShape="0"/>
            </a:effectLst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BB25E56-799B-43A4-8E3D-4501E9511E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1" y="4096134"/>
            <a:ext cx="1898653" cy="2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3DEDF0-B228-4CAF-BABB-8349C0252D0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1">
                  <a:lumMod val="85000"/>
                </a:schemeClr>
              </a:gs>
              <a:gs pos="100000">
                <a:schemeClr val="bg1">
                  <a:alpha val="7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noFill/>
              <a:latin typeface="+mn-ea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3186DEE-EFE1-45A8-B817-B86AC153A44E}"/>
              </a:ext>
            </a:extLst>
          </p:cNvPr>
          <p:cNvSpPr txBox="1"/>
          <p:nvPr userDrawn="1"/>
        </p:nvSpPr>
        <p:spPr>
          <a:xfrm rot="20331935">
            <a:off x="121103" y="1910032"/>
            <a:ext cx="89017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BWG</a:t>
            </a:r>
            <a:r>
              <a:rPr lang="ko-KR" altLang="en-US" sz="8000" b="1" i="1" dirty="0">
                <a:noFill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Confidential</a:t>
            </a:r>
            <a:endParaRPr lang="ko-KR" altLang="en-US" sz="8000" b="1" i="1" dirty="0">
              <a:noFill/>
              <a:latin typeface="맑은 고딕" panose="020B0503020000020004" pitchFamily="50" charset="-12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36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26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6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56" r:id="rId3"/>
    <p:sldLayoutId id="2147483655" r:id="rId4"/>
    <p:sldLayoutId id="2147483672" r:id="rId5"/>
    <p:sldLayoutId id="2147483657" r:id="rId6"/>
    <p:sldLayoutId id="2147483658" r:id="rId7"/>
    <p:sldLayoutId id="2147483675" r:id="rId8"/>
    <p:sldLayoutId id="2147483680" r:id="rId9"/>
    <p:sldLayoutId id="2147483681" r:id="rId10"/>
    <p:sldLayoutId id="2147483682" r:id="rId11"/>
    <p:sldLayoutId id="2147483684" r:id="rId12"/>
    <p:sldLayoutId id="2147483685" r:id="rId13"/>
  </p:sldLayoutIdLst>
  <p:hf hdr="0" ftr="0" dt="0"/>
  <p:txStyles>
    <p:titleStyle>
      <a:lvl1pPr algn="l" defTabSz="685818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18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9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90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3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2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F545210-0FAB-4C55-AEE6-CE50AB93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</a:t>
            </a:r>
            <a:endParaRPr lang="ko-KR" altLang="en-US" sz="2400" b="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004E08-662C-4F95-A7BF-02C1FB8A3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600" dirty="0">
                <a:latin typeface="+mn-ea"/>
              </a:rPr>
              <a:t>5</a:t>
            </a:r>
            <a:r>
              <a:rPr lang="ko-KR" altLang="en-US" sz="1600" dirty="0">
                <a:latin typeface="+mn-ea"/>
              </a:rPr>
              <a:t>교시</a:t>
            </a:r>
            <a:r>
              <a:rPr lang="en-US" altLang="ko-KR" sz="1600" dirty="0">
                <a:latin typeface="+mn-ea"/>
              </a:rPr>
              <a:t>.  </a:t>
            </a:r>
            <a:r>
              <a:rPr lang="ko-KR" altLang="en-US" dirty="0">
                <a:latin typeface="+mn-ea"/>
              </a:rPr>
              <a:t>데이터모델 작성 실습</a:t>
            </a:r>
            <a:r>
              <a:rPr lang="en-US" altLang="ko-KR" dirty="0">
                <a:latin typeface="+mn-ea"/>
              </a:rPr>
              <a:t>2</a:t>
            </a:r>
            <a:endParaRPr lang="en-US" altLang="ko-KR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6E70E-E62E-4E28-B056-50A60512F3F9}"/>
              </a:ext>
            </a:extLst>
          </p:cNvPr>
          <p:cNvSpPr txBox="1"/>
          <p:nvPr/>
        </p:nvSpPr>
        <p:spPr>
          <a:xfrm>
            <a:off x="6848393" y="1982380"/>
            <a:ext cx="161775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3038" marR="0" lvl="0" indent="-173038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800" i="0" u="none" strike="noStrike" kern="0" cap="none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Chapter 1.  </a:t>
            </a:r>
            <a:r>
              <a:rPr lang="ko-KR" altLang="en-US" sz="1200" b="1" kern="0" spc="-1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cs typeface="Arial" pitchFamily="34" charset="0"/>
              </a:rPr>
              <a:t>기본기법 실습 </a:t>
            </a:r>
            <a:endParaRPr lang="en-US" altLang="ko-KR" sz="1200" b="1" kern="0" spc="-150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73038" marR="0" lvl="0" indent="-173038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800" i="0" u="none" strike="noStrike" kern="0" cap="none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Chapter 2.  </a:t>
            </a:r>
            <a:r>
              <a:rPr kumimoji="0" lang="ko-KR" altLang="en-US" sz="1200" b="1" i="0" u="none" strike="noStrike" kern="0" cap="none" spc="-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작업절차 실습</a:t>
            </a:r>
            <a:endParaRPr lang="en-US" altLang="ko-KR" sz="1200" b="1" kern="0" spc="-150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1B7D7D1-A581-4C90-8B37-983825EF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기본기법 실습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29300F-50FC-4D12-A4A3-649342D1C9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59879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아래의 논리모델을 물리모델로 변환하여 작성하세요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dirty="0"/>
              <a:t>    (</a:t>
            </a:r>
            <a:r>
              <a:rPr lang="ko-KR" altLang="en-US" sz="1400" b="0" dirty="0"/>
              <a:t>서브타입을 어떻게 변환해야 하는지 생각해보세요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교재 </a:t>
            </a:r>
            <a:r>
              <a:rPr lang="en-US" altLang="ko-KR" sz="1400" b="0" dirty="0"/>
              <a:t>74P</a:t>
            </a:r>
            <a:r>
              <a:rPr lang="ko-KR" altLang="en-US" sz="1400" b="0" dirty="0"/>
              <a:t> 참조</a:t>
            </a:r>
            <a:r>
              <a:rPr lang="en-US" altLang="ko-KR" sz="1400" b="0" dirty="0"/>
              <a:t>)</a:t>
            </a:r>
            <a:endParaRPr lang="ko-KR" altLang="en-US" sz="1400" b="0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601980" y="1269950"/>
            <a:ext cx="7868602" cy="3337768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D88822-6270-47BC-ADB6-B976B5C9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67" y="1909697"/>
            <a:ext cx="2765614" cy="2057347"/>
          </a:xfrm>
          <a:prstGeom prst="rect">
            <a:avLst/>
          </a:prstGeom>
        </p:spPr>
      </p:pic>
      <p:sp>
        <p:nvSpPr>
          <p:cNvPr id="8" name="오른쪽 화살표 9">
            <a:extLst>
              <a:ext uri="{FF2B5EF4-FFF2-40B4-BE49-F238E27FC236}">
                <a16:creationId xmlns:a16="http://schemas.microsoft.com/office/drawing/2014/main" id="{73CA6F4B-D8D5-4710-815D-1E5477127E17}"/>
              </a:ext>
            </a:extLst>
          </p:cNvPr>
          <p:cNvSpPr/>
          <p:nvPr/>
        </p:nvSpPr>
        <p:spPr bwMode="gray">
          <a:xfrm>
            <a:off x="3712168" y="2601469"/>
            <a:ext cx="671119" cy="673800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 rtlCol="0" anchor="ctr">
            <a:spAutoFit/>
          </a:bodyPr>
          <a:lstStyle/>
          <a:p>
            <a:pPr algn="ctr" eaLnBrk="0" hangingPunct="0"/>
            <a:endParaRPr lang="ko-KR" altLang="en-US" sz="1600" b="1" dirty="0">
              <a:solidFill>
                <a:srgbClr val="595959"/>
              </a:solidFill>
              <a:latin typeface="+mn-lt"/>
              <a:ea typeface="굴림체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4E7952-07F4-8419-9B62-C44D854D0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086" y="1845051"/>
            <a:ext cx="3969496" cy="23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1AA85FAD-4B39-493B-A212-D7176785914B}"/>
              </a:ext>
            </a:extLst>
          </p:cNvPr>
          <p:cNvSpPr txBox="1">
            <a:spLocks/>
          </p:cNvSpPr>
          <p:nvPr/>
        </p:nvSpPr>
        <p:spPr>
          <a:xfrm>
            <a:off x="601980" y="1269950"/>
            <a:ext cx="7868602" cy="3337768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정규화를 적용하여 설계하세요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dirty="0"/>
              <a:t>    (</a:t>
            </a:r>
            <a:r>
              <a:rPr lang="ko-KR" altLang="en-US" sz="1400" b="0" dirty="0"/>
              <a:t>어떤 정규화를 적용하는 것이 좋을까</a:t>
            </a:r>
            <a:r>
              <a:rPr lang="en-US" altLang="ko-KR" sz="1400" b="0" dirty="0"/>
              <a:t>?)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26DB9-C5E8-46E4-8B49-42DC19B00018}"/>
              </a:ext>
            </a:extLst>
          </p:cNvPr>
          <p:cNvSpPr txBox="1"/>
          <p:nvPr/>
        </p:nvSpPr>
        <p:spPr>
          <a:xfrm>
            <a:off x="1225390" y="2068376"/>
            <a:ext cx="1652632" cy="286232"/>
          </a:xfrm>
          <a:prstGeom prst="rect">
            <a:avLst/>
          </a:prstGeom>
        </p:spPr>
        <p:txBody>
          <a:bodyPr wrap="square" rtlCol="0" anchor="b"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고객기본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497AD-9342-4E3D-89F1-9CD4EDD3AB0D}"/>
              </a:ext>
            </a:extLst>
          </p:cNvPr>
          <p:cNvSpPr/>
          <p:nvPr/>
        </p:nvSpPr>
        <p:spPr bwMode="gray">
          <a:xfrm>
            <a:off x="1225391" y="2354608"/>
            <a:ext cx="1652631" cy="40075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고객식별자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주소식별자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F04E83-4D70-48E2-81B7-46419392C1A8}"/>
              </a:ext>
            </a:extLst>
          </p:cNvPr>
          <p:cNvSpPr/>
          <p:nvPr/>
        </p:nvSpPr>
        <p:spPr bwMode="gray">
          <a:xfrm>
            <a:off x="1225390" y="2755360"/>
            <a:ext cx="1652631" cy="70852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고객명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자택주소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직장주소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전자주소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3A0B90F3-BD23-4145-AEFE-917345B6909D}"/>
              </a:ext>
            </a:extLst>
          </p:cNvPr>
          <p:cNvSpPr/>
          <p:nvPr/>
        </p:nvSpPr>
        <p:spPr bwMode="gray">
          <a:xfrm>
            <a:off x="3865162" y="2601471"/>
            <a:ext cx="671119" cy="673800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 rtlCol="0" anchor="ctr">
            <a:spAutoFit/>
          </a:bodyPr>
          <a:lstStyle/>
          <a:p>
            <a:pPr algn="ctr" eaLnBrk="0" hangingPunct="0"/>
            <a:endParaRPr lang="ko-KR" altLang="en-US" sz="1600" b="1" dirty="0">
              <a:solidFill>
                <a:srgbClr val="595959"/>
              </a:solidFill>
              <a:latin typeface="+mn-lt"/>
              <a:ea typeface="굴림체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0FAFE-E8A4-C6FB-653A-F837966AA3C5}"/>
              </a:ext>
            </a:extLst>
          </p:cNvPr>
          <p:cNvSpPr txBox="1"/>
          <p:nvPr/>
        </p:nvSpPr>
        <p:spPr>
          <a:xfrm>
            <a:off x="4536281" y="1540149"/>
            <a:ext cx="273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</a:t>
            </a:r>
            <a:r>
              <a:rPr lang="en-US" altLang="ko-KR" dirty="0"/>
              <a:t> 2 </a:t>
            </a:r>
            <a:r>
              <a:rPr lang="ko-KR" altLang="en-US" dirty="0"/>
              <a:t>정규화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338111-D33A-5F92-6356-7B4C73DF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955" y="2150276"/>
            <a:ext cx="360095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3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38514676-C17E-45AB-88E3-2D1F4A61C652}"/>
              </a:ext>
            </a:extLst>
          </p:cNvPr>
          <p:cNvSpPr txBox="1">
            <a:spLocks/>
          </p:cNvSpPr>
          <p:nvPr/>
        </p:nvSpPr>
        <p:spPr>
          <a:xfrm>
            <a:off x="601980" y="1269950"/>
            <a:ext cx="7868602" cy="3337768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정규화를 적용하여 설계하세요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dirty="0"/>
              <a:t>    (</a:t>
            </a:r>
            <a:r>
              <a:rPr lang="ko-KR" altLang="en-US" sz="1400" b="0" dirty="0"/>
              <a:t>어떤 정규화를 적용하는 것이 좋을까</a:t>
            </a:r>
            <a:r>
              <a:rPr lang="en-US" altLang="ko-KR" sz="1400" b="0" dirty="0"/>
              <a:t>?)</a:t>
            </a:r>
            <a:endParaRPr lang="ko-KR" altLang="en-US" dirty="0"/>
          </a:p>
        </p:txBody>
      </p: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3A0B90F3-BD23-4145-AEFE-917345B6909D}"/>
              </a:ext>
            </a:extLst>
          </p:cNvPr>
          <p:cNvSpPr/>
          <p:nvPr/>
        </p:nvSpPr>
        <p:spPr bwMode="gray">
          <a:xfrm>
            <a:off x="3316522" y="2618734"/>
            <a:ext cx="671119" cy="673800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 rtlCol="0" anchor="ctr">
            <a:spAutoFit/>
          </a:bodyPr>
          <a:lstStyle/>
          <a:p>
            <a:pPr algn="ctr" eaLnBrk="0" hangingPunct="0"/>
            <a:endParaRPr lang="ko-KR" altLang="en-US" sz="1600" b="1" dirty="0">
              <a:solidFill>
                <a:srgbClr val="595959"/>
              </a:solidFill>
              <a:latin typeface="+mn-lt"/>
              <a:ea typeface="굴림체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2AFC0-66BA-4C1A-A9EA-19257EE59382}"/>
              </a:ext>
            </a:extLst>
          </p:cNvPr>
          <p:cNvSpPr txBox="1"/>
          <p:nvPr/>
        </p:nvSpPr>
        <p:spPr>
          <a:xfrm>
            <a:off x="1214307" y="2045919"/>
            <a:ext cx="1652633" cy="286232"/>
          </a:xfrm>
          <a:prstGeom prst="rect">
            <a:avLst/>
          </a:prstGeom>
        </p:spPr>
        <p:txBody>
          <a:bodyPr wrap="square" rtlCol="0" anchor="b"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계약기본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2D18B8-D9A0-4907-9A99-14E610344040}"/>
              </a:ext>
            </a:extLst>
          </p:cNvPr>
          <p:cNvSpPr/>
          <p:nvPr/>
        </p:nvSpPr>
        <p:spPr bwMode="gray">
          <a:xfrm>
            <a:off x="1214310" y="2326330"/>
            <a:ext cx="1652631" cy="2468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계약식별자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8D7434-3342-4F3F-8BA5-20E71D454028}"/>
              </a:ext>
            </a:extLst>
          </p:cNvPr>
          <p:cNvSpPr/>
          <p:nvPr/>
        </p:nvSpPr>
        <p:spPr bwMode="gray">
          <a:xfrm>
            <a:off x="1214309" y="2573178"/>
            <a:ext cx="1652631" cy="11701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계약상태코드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고객식별자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계약신규일자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계약만기일자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</a:rPr>
              <a:t>고객명</a:t>
            </a: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고객등급코드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6DAD8-FB17-BA8B-2008-0FF86D430FA2}"/>
              </a:ext>
            </a:extLst>
          </p:cNvPr>
          <p:cNvSpPr txBox="1"/>
          <p:nvPr/>
        </p:nvSpPr>
        <p:spPr>
          <a:xfrm>
            <a:off x="4227552" y="1345582"/>
            <a:ext cx="273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</a:t>
            </a:r>
            <a:r>
              <a:rPr lang="en-US" altLang="ko-KR" dirty="0"/>
              <a:t> 3 </a:t>
            </a:r>
            <a:r>
              <a:rPr lang="ko-KR" altLang="en-US" dirty="0"/>
              <a:t>정규화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585FA8-8B04-6172-AC6B-028618FF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67" y="1981810"/>
            <a:ext cx="4649806" cy="209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6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아래의 요건을 만족할 수 있도록 모델링 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3396342" y="1082040"/>
            <a:ext cx="5497657" cy="3525677"/>
          </a:xfrm>
          <a:prstGeom prst="roundRect">
            <a:avLst>
              <a:gd name="adj" fmla="val 3879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3A0B90F3-BD23-4145-AEFE-917345B6909D}"/>
              </a:ext>
            </a:extLst>
          </p:cNvPr>
          <p:cNvSpPr/>
          <p:nvPr/>
        </p:nvSpPr>
        <p:spPr bwMode="gray">
          <a:xfrm>
            <a:off x="5412107" y="2450981"/>
            <a:ext cx="671119" cy="673800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 rtlCol="0" anchor="ctr">
            <a:spAutoFit/>
          </a:bodyPr>
          <a:lstStyle/>
          <a:p>
            <a:pPr algn="ctr" eaLnBrk="0" hangingPunct="0"/>
            <a:endParaRPr lang="ko-KR" altLang="en-US" sz="1600" b="1" dirty="0">
              <a:solidFill>
                <a:srgbClr val="595959"/>
              </a:solidFill>
              <a:latin typeface="+mn-lt"/>
              <a:ea typeface="굴림체" pitchFamily="49" charset="-127"/>
            </a:endParaRPr>
          </a:p>
        </p:txBody>
      </p: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D6163A46-2800-4825-882F-DA19438F2E19}"/>
              </a:ext>
            </a:extLst>
          </p:cNvPr>
          <p:cNvSpPr txBox="1">
            <a:spLocks/>
          </p:cNvSpPr>
          <p:nvPr/>
        </p:nvSpPr>
        <p:spPr>
          <a:xfrm>
            <a:off x="285720" y="1082040"/>
            <a:ext cx="2966931" cy="3525677"/>
          </a:xfrm>
          <a:prstGeom prst="roundRect">
            <a:avLst>
              <a:gd name="adj" fmla="val 4060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우리나라 이름은 성과 이름으로 구성되고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어떤 나라는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/ middle / last name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구성됩니다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즉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이름에는 매우 다양한 구성이 존재합니다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어느 나라에서도 적용할 수 있는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유연한 구조로 수정해보세요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66316-2076-4E8B-BA11-101E0BB7A934}"/>
              </a:ext>
            </a:extLst>
          </p:cNvPr>
          <p:cNvSpPr txBox="1"/>
          <p:nvPr/>
        </p:nvSpPr>
        <p:spPr>
          <a:xfrm>
            <a:off x="3934441" y="2109713"/>
            <a:ext cx="1275127" cy="286232"/>
          </a:xfrm>
          <a:prstGeom prst="rect">
            <a:avLst/>
          </a:prstGeom>
        </p:spPr>
        <p:txBody>
          <a:bodyPr wrap="square" rtlCol="0" anchor="b"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고객기본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FCED2A-4DFE-4118-A453-A0E8BC767B85}"/>
              </a:ext>
            </a:extLst>
          </p:cNvPr>
          <p:cNvSpPr/>
          <p:nvPr/>
        </p:nvSpPr>
        <p:spPr bwMode="gray">
          <a:xfrm>
            <a:off x="3934442" y="2395945"/>
            <a:ext cx="1275127" cy="2468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고객식별자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B65934-E6F6-4F1F-8945-87D29E1361F1}"/>
              </a:ext>
            </a:extLst>
          </p:cNvPr>
          <p:cNvSpPr/>
          <p:nvPr/>
        </p:nvSpPr>
        <p:spPr bwMode="gray">
          <a:xfrm>
            <a:off x="3934441" y="2642808"/>
            <a:ext cx="1275127" cy="5546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고객상태구분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7A2959-E989-443A-1179-B2DB6832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43" y="1411165"/>
            <a:ext cx="164805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54575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혁신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24430</TotalTime>
  <Words>147</Words>
  <Application>Microsoft Office PowerPoint</Application>
  <PresentationFormat>화면 슬라이드 쇼(16:9)</PresentationFormat>
  <Paragraphs>46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Wingdings</vt:lpstr>
      <vt:lpstr>Arial</vt:lpstr>
      <vt:lpstr>굴림</vt:lpstr>
      <vt:lpstr>기술혁신실</vt:lpstr>
      <vt:lpstr>데이터 모델링</vt:lpstr>
      <vt:lpstr>기본기법 실습</vt:lpstr>
      <vt:lpstr>작성실습1</vt:lpstr>
      <vt:lpstr>작성실습2</vt:lpstr>
      <vt:lpstr>작성실습3</vt:lpstr>
      <vt:lpstr>작성실습4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모델링</dc:title>
  <dc:subject>교육자료</dc:subject>
  <dc:creator>나한주</dc:creator>
  <cp:keywords>BWG;뱅크웨어글로벌;기술혁신실;교육자료;</cp:keywords>
  <cp:lastModifiedBy>김도혁</cp:lastModifiedBy>
  <cp:revision>385</cp:revision>
  <dcterms:created xsi:type="dcterms:W3CDTF">2020-12-11T08:22:51Z</dcterms:created>
  <dcterms:modified xsi:type="dcterms:W3CDTF">2023-08-19T08:27:35Z</dcterms:modified>
</cp:coreProperties>
</file>