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10"/>
  </p:notesMasterIdLst>
  <p:sldIdLst>
    <p:sldId id="1349" r:id="rId2"/>
    <p:sldId id="1350" r:id="rId3"/>
    <p:sldId id="1129" r:id="rId4"/>
    <p:sldId id="1351" r:id="rId5"/>
    <p:sldId id="1352" r:id="rId6"/>
    <p:sldId id="1353" r:id="rId7"/>
    <p:sldId id="1354" r:id="rId8"/>
    <p:sldId id="1356" r:id="rId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교시" id="{9A197A05-4BB7-4C60-AB80-E6BA61ECBE27}">
          <p14:sldIdLst>
            <p14:sldId id="1349"/>
            <p14:sldId id="1350"/>
            <p14:sldId id="1129"/>
            <p14:sldId id="1351"/>
            <p14:sldId id="1352"/>
            <p14:sldId id="1353"/>
            <p14:sldId id="1354"/>
            <p14:sldId id="1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 한주" initials="나한" lastIdx="2" clrIdx="0">
    <p:extLst>
      <p:ext uri="{19B8F6BF-5375-455C-9EA6-DF929625EA0E}">
        <p15:presenceInfo xmlns:p15="http://schemas.microsoft.com/office/powerpoint/2012/main" userId="fd6180afef90c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0A3"/>
    <a:srgbClr val="95B3D7"/>
    <a:srgbClr val="D9D9D9"/>
    <a:srgbClr val="FFFFCC"/>
    <a:srgbClr val="7B9C38"/>
    <a:srgbClr val="3C7BC7"/>
    <a:srgbClr val="E54E35"/>
    <a:srgbClr val="E96752"/>
    <a:srgbClr val="2A90AA"/>
    <a:srgbClr val="A4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5667" autoAdjust="0"/>
  </p:normalViewPr>
  <p:slideViewPr>
    <p:cSldViewPr snapToGrid="0">
      <p:cViewPr varScale="1">
        <p:scale>
          <a:sx n="238" d="100"/>
          <a:sy n="238" d="100"/>
        </p:scale>
        <p:origin x="3234" y="174"/>
      </p:cViewPr>
      <p:guideLst>
        <p:guide orient="horz" pos="41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한주" userId="fd6180afef90c0bf" providerId="LiveId" clId="{C43D17B4-365C-4011-A090-CDBC93511FCD}"/>
    <pc:docChg chg="modMainMaster">
      <pc:chgData name="나 한주" userId="fd6180afef90c0bf" providerId="LiveId" clId="{C43D17B4-365C-4011-A090-CDBC93511FCD}" dt="2023-08-15T17:39:26.920" v="0"/>
      <pc:docMkLst>
        <pc:docMk/>
      </pc:docMkLst>
      <pc:sldMasterChg chg="modSldLayout">
        <pc:chgData name="나 한주" userId="fd6180afef90c0bf" providerId="LiveId" clId="{C43D17B4-365C-4011-A090-CDBC93511FCD}" dt="2023-08-15T17:39:26.920" v="0"/>
        <pc:sldMasterMkLst>
          <pc:docMk/>
          <pc:sldMasterMk cId="2469681099" sldId="2147483659"/>
        </pc:sldMasterMkLst>
        <pc:sldLayoutChg chg="modSp">
          <pc:chgData name="나 한주" userId="fd6180afef90c0bf" providerId="LiveId" clId="{C43D17B4-365C-4011-A090-CDBC93511FCD}" dt="2023-08-15T17:39:26.920" v="0"/>
          <pc:sldLayoutMkLst>
            <pc:docMk/>
            <pc:sldMasterMk cId="2469681099" sldId="2147483659"/>
            <pc:sldLayoutMk cId="1438614795" sldId="2147483655"/>
          </pc:sldLayoutMkLst>
          <pc:spChg chg="mod">
            <ac:chgData name="나 한주" userId="fd6180afef90c0bf" providerId="LiveId" clId="{C43D17B4-365C-4011-A090-CDBC93511FCD}" dt="2023-08-15T17:39:26.920" v="0"/>
            <ac:spMkLst>
              <pc:docMk/>
              <pc:sldMasterMk cId="2469681099" sldId="2147483659"/>
              <pc:sldLayoutMk cId="1438614795" sldId="2147483655"/>
              <ac:spMk id="7" creationId="{00000000-0000-0000-0000-000000000000}"/>
            </ac:spMkLst>
          </pc:spChg>
        </pc:sldLayoutChg>
        <pc:sldLayoutChg chg="modSp">
          <pc:chgData name="나 한주" userId="fd6180afef90c0bf" providerId="LiveId" clId="{C43D17B4-365C-4011-A090-CDBC93511FCD}" dt="2023-08-15T17:39:26.920" v="0"/>
          <pc:sldLayoutMkLst>
            <pc:docMk/>
            <pc:sldMasterMk cId="2469681099" sldId="2147483659"/>
            <pc:sldLayoutMk cId="777491659" sldId="2147483656"/>
          </pc:sldLayoutMkLst>
          <pc:spChg chg="mod">
            <ac:chgData name="나 한주" userId="fd6180afef90c0bf" providerId="LiveId" clId="{C43D17B4-365C-4011-A090-CDBC93511FCD}" dt="2023-08-15T17:39:26.920" v="0"/>
            <ac:spMkLst>
              <pc:docMk/>
              <pc:sldMasterMk cId="2469681099" sldId="2147483659"/>
              <pc:sldLayoutMk cId="777491659" sldId="2147483656"/>
              <ac:spMk id="7" creationId="{00000000-0000-0000-0000-000000000000}"/>
            </ac:spMkLst>
          </pc:spChg>
        </pc:sldLayoutChg>
        <pc:sldLayoutChg chg="modSp">
          <pc:chgData name="나 한주" userId="fd6180afef90c0bf" providerId="LiveId" clId="{C43D17B4-365C-4011-A090-CDBC93511FCD}" dt="2023-08-15T17:39:26.920" v="0"/>
          <pc:sldLayoutMkLst>
            <pc:docMk/>
            <pc:sldMasterMk cId="2469681099" sldId="2147483659"/>
            <pc:sldLayoutMk cId="2649775716" sldId="2147483657"/>
          </pc:sldLayoutMkLst>
          <pc:spChg chg="mod">
            <ac:chgData name="나 한주" userId="fd6180afef90c0bf" providerId="LiveId" clId="{C43D17B4-365C-4011-A090-CDBC93511FCD}" dt="2023-08-15T17:39:26.920" v="0"/>
            <ac:spMkLst>
              <pc:docMk/>
              <pc:sldMasterMk cId="2469681099" sldId="2147483659"/>
              <pc:sldLayoutMk cId="2649775716" sldId="2147483657"/>
              <ac:spMk id="7" creationId="{00000000-0000-0000-0000-000000000000}"/>
            </ac:spMkLst>
          </pc:spChg>
        </pc:sldLayoutChg>
        <pc:sldLayoutChg chg="modSp">
          <pc:chgData name="나 한주" userId="fd6180afef90c0bf" providerId="LiveId" clId="{C43D17B4-365C-4011-A090-CDBC93511FCD}" dt="2023-08-15T17:39:26.920" v="0"/>
          <pc:sldLayoutMkLst>
            <pc:docMk/>
            <pc:sldMasterMk cId="2469681099" sldId="2147483659"/>
            <pc:sldLayoutMk cId="410639898" sldId="2147483658"/>
          </pc:sldLayoutMkLst>
          <pc:spChg chg="mod">
            <ac:chgData name="나 한주" userId="fd6180afef90c0bf" providerId="LiveId" clId="{C43D17B4-365C-4011-A090-CDBC93511FCD}" dt="2023-08-15T17:39:26.920" v="0"/>
            <ac:spMkLst>
              <pc:docMk/>
              <pc:sldMasterMk cId="2469681099" sldId="2147483659"/>
              <pc:sldLayoutMk cId="410639898" sldId="2147483658"/>
              <ac:spMk id="7" creationId="{00000000-0000-0000-0000-000000000000}"/>
            </ac:spMkLst>
          </pc:spChg>
        </pc:sldLayoutChg>
        <pc:sldLayoutChg chg="modSp">
          <pc:chgData name="나 한주" userId="fd6180afef90c0bf" providerId="LiveId" clId="{C43D17B4-365C-4011-A090-CDBC93511FCD}" dt="2023-08-15T17:39:26.920" v="0"/>
          <pc:sldLayoutMkLst>
            <pc:docMk/>
            <pc:sldMasterMk cId="2469681099" sldId="2147483659"/>
            <pc:sldLayoutMk cId="1411517619" sldId="2147483672"/>
          </pc:sldLayoutMkLst>
          <pc:spChg chg="mod">
            <ac:chgData name="나 한주" userId="fd6180afef90c0bf" providerId="LiveId" clId="{C43D17B4-365C-4011-A090-CDBC93511FCD}" dt="2023-08-15T17:39:26.920" v="0"/>
            <ac:spMkLst>
              <pc:docMk/>
              <pc:sldMasterMk cId="2469681099" sldId="2147483659"/>
              <pc:sldLayoutMk cId="1411517619" sldId="2147483672"/>
              <ac:spMk id="19" creationId="{00000000-0000-0000-0000-000000000000}"/>
            </ac:spMkLst>
          </pc:spChg>
        </pc:sldLayoutChg>
        <pc:sldLayoutChg chg="modSp">
          <pc:chgData name="나 한주" userId="fd6180afef90c0bf" providerId="LiveId" clId="{C43D17B4-365C-4011-A090-CDBC93511FCD}" dt="2023-08-15T17:39:26.920" v="0"/>
          <pc:sldLayoutMkLst>
            <pc:docMk/>
            <pc:sldMasterMk cId="2469681099" sldId="2147483659"/>
            <pc:sldLayoutMk cId="317995644" sldId="2147483678"/>
          </pc:sldLayoutMkLst>
          <pc:spChg chg="mod">
            <ac:chgData name="나 한주" userId="fd6180afef90c0bf" providerId="LiveId" clId="{C43D17B4-365C-4011-A090-CDBC93511FCD}" dt="2023-08-15T17:39:26.920" v="0"/>
            <ac:spMkLst>
              <pc:docMk/>
              <pc:sldMasterMk cId="2469681099" sldId="2147483659"/>
              <pc:sldLayoutMk cId="317995644" sldId="2147483678"/>
              <ac:spMk id="3" creationId="{00000000-0000-0000-0000-000000000000}"/>
            </ac:spMkLst>
          </pc:spChg>
        </pc:sldLayoutChg>
        <pc:sldLayoutChg chg="modSp">
          <pc:chgData name="나 한주" userId="fd6180afef90c0bf" providerId="LiveId" clId="{C43D17B4-365C-4011-A090-CDBC93511FCD}" dt="2023-08-15T17:39:26.920" v="0"/>
          <pc:sldLayoutMkLst>
            <pc:docMk/>
            <pc:sldMasterMk cId="2469681099" sldId="2147483659"/>
            <pc:sldLayoutMk cId="1794409700" sldId="2147483679"/>
          </pc:sldLayoutMkLst>
          <pc:spChg chg="mod">
            <ac:chgData name="나 한주" userId="fd6180afef90c0bf" providerId="LiveId" clId="{C43D17B4-365C-4011-A090-CDBC93511FCD}" dt="2023-08-15T17:39:26.920" v="0"/>
            <ac:spMkLst>
              <pc:docMk/>
              <pc:sldMasterMk cId="2469681099" sldId="2147483659"/>
              <pc:sldLayoutMk cId="1794409700" sldId="2147483679"/>
              <ac:spMk id="3" creationId="{00000000-0000-0000-0000-000000000000}"/>
            </ac:spMkLst>
          </pc:spChg>
        </pc:sldLayoutChg>
      </pc:sldMasterChg>
    </pc:docChg>
  </pc:docChgLst>
  <pc:docChgLst>
    <pc:chgData userId="fd6180afef90c0bf" providerId="LiveId" clId="{F1201732-ADBF-4772-AF47-2861560FD994}"/>
    <pc:docChg chg="modSld sldOrd">
      <pc:chgData name="" userId="fd6180afef90c0bf" providerId="LiveId" clId="{F1201732-ADBF-4772-AF47-2861560FD994}" dt="2022-07-05T09:50:06.567" v="25" actId="5793"/>
      <pc:docMkLst>
        <pc:docMk/>
      </pc:docMkLst>
      <pc:sldChg chg="modSp">
        <pc:chgData name="" userId="fd6180afef90c0bf" providerId="LiveId" clId="{F1201732-ADBF-4772-AF47-2861560FD994}" dt="2022-07-05T09:50:06.567" v="25" actId="5793"/>
        <pc:sldMkLst>
          <pc:docMk/>
          <pc:sldMk cId="4014156912" sldId="1351"/>
        </pc:sldMkLst>
        <pc:spChg chg="mod">
          <ac:chgData name="" userId="fd6180afef90c0bf" providerId="LiveId" clId="{F1201732-ADBF-4772-AF47-2861560FD994}" dt="2022-07-05T09:50:06.567" v="25" actId="5793"/>
          <ac:spMkLst>
            <pc:docMk/>
            <pc:sldMk cId="4014156912" sldId="1351"/>
            <ac:spMk id="6" creationId="{3BA56011-FF78-4B96-9BA0-E3ADC92D8E46}"/>
          </ac:spMkLst>
        </pc:spChg>
      </pc:sldChg>
      <pc:sldChg chg="modSp ord">
        <pc:chgData name="" userId="fd6180afef90c0bf" providerId="LiveId" clId="{F1201732-ADBF-4772-AF47-2861560FD994}" dt="2022-07-05T07:58:43.850" v="1" actId="20577"/>
        <pc:sldMkLst>
          <pc:docMk/>
          <pc:sldMk cId="2546398563" sldId="1353"/>
        </pc:sldMkLst>
        <pc:spChg chg="mod">
          <ac:chgData name="" userId="fd6180afef90c0bf" providerId="LiveId" clId="{F1201732-ADBF-4772-AF47-2861560FD994}" dt="2022-07-05T07:58:43.850" v="1" actId="20577"/>
          <ac:spMkLst>
            <pc:docMk/>
            <pc:sldMk cId="2546398563" sldId="1353"/>
            <ac:spMk id="3" creationId="{00000000-0000-0000-0000-000000000000}"/>
          </ac:spMkLst>
        </pc:spChg>
      </pc:sldChg>
      <pc:sldChg chg="modSp">
        <pc:chgData name="" userId="fd6180afef90c0bf" providerId="LiveId" clId="{F1201732-ADBF-4772-AF47-2861560FD994}" dt="2022-07-05T07:58:46.656" v="2" actId="20577"/>
        <pc:sldMkLst>
          <pc:docMk/>
          <pc:sldMk cId="1553323936" sldId="1354"/>
        </pc:sldMkLst>
        <pc:spChg chg="mod">
          <ac:chgData name="" userId="fd6180afef90c0bf" providerId="LiveId" clId="{F1201732-ADBF-4772-AF47-2861560FD994}" dt="2022-07-05T07:58:46.656" v="2" actId="20577"/>
          <ac:spMkLst>
            <pc:docMk/>
            <pc:sldMk cId="1553323936" sldId="13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AB40-27CC-47BF-8BE7-C2629B173A31}" type="datetimeFigureOut">
              <a:rPr lang="ko-KR" altLang="en-US" smtClean="0"/>
              <a:t>2023-08-16 (Wed)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F01E-E129-42F9-8FD9-C916A8CCE1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11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31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6D56F-E6B7-45F9-AAF6-47C3B91DD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" y="4856781"/>
            <a:ext cx="949327" cy="137207"/>
          </a:xfrm>
          <a:prstGeom prst="rect">
            <a:avLst/>
          </a:prstGeom>
        </p:spPr>
      </p:pic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ABDA4-EC4B-4D91-9F7C-0583D728B77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C1E0E0F1-370E-4FED-8EBF-914A892C478A}"/>
                </a:ext>
              </a:extLst>
            </p:cNvPr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984B4F96-079D-4052-A848-C8E919DD4275}"/>
                </a:ext>
              </a:extLst>
            </p:cNvPr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2F0EB9A0-855C-4520-802B-11D7C998D963}"/>
                </a:ext>
              </a:extLst>
            </p:cNvPr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C2DF8FF9-2E79-4A49-AD9F-535FB7A19682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7FC81-71C3-461F-9D98-441407466720}"/>
              </a:ext>
            </a:extLst>
          </p:cNvPr>
          <p:cNvSpPr txBox="1"/>
          <p:nvPr userDrawn="1"/>
        </p:nvSpPr>
        <p:spPr>
          <a:xfrm>
            <a:off x="7478313" y="1474837"/>
            <a:ext cx="14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</a:t>
            </a:r>
            <a:endParaRPr lang="ko-KR" altLang="en-US" sz="2000" b="1" dirty="0">
              <a:solidFill>
                <a:srgbClr val="3D70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6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4822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0" marR="0" lvl="0" indent="-171450" algn="r" defTabSz="91437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437117-9A5F-4AE8-97F9-2622424A12E0}"/>
              </a:ext>
            </a:extLst>
          </p:cNvPr>
          <p:cNvGrpSpPr/>
          <p:nvPr userDrawn="1"/>
        </p:nvGrpSpPr>
        <p:grpSpPr>
          <a:xfrm>
            <a:off x="1" y="1152939"/>
            <a:ext cx="2137580" cy="1902257"/>
            <a:chOff x="41679" y="0"/>
            <a:chExt cx="2137579" cy="1902257"/>
          </a:xfrm>
        </p:grpSpPr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249F0B84-36E5-4939-8CD2-06206F251567}"/>
                </a:ext>
              </a:extLst>
            </p:cNvPr>
            <p:cNvSpPr txBox="1"/>
            <p:nvPr userDrawn="1"/>
          </p:nvSpPr>
          <p:spPr>
            <a:xfrm>
              <a:off x="41679" y="0"/>
              <a:ext cx="1907894" cy="840230"/>
            </a:xfrm>
            <a:prstGeom prst="rect">
              <a:avLst/>
            </a:prstGeom>
            <a:ln>
              <a:noFill/>
            </a:ln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 w="28575"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utonomy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46F877C8-EF42-4CB9-A5C8-D9CC28286263}"/>
                </a:ext>
              </a:extLst>
            </p:cNvPr>
            <p:cNvSpPr txBox="1"/>
            <p:nvPr userDrawn="1"/>
          </p:nvSpPr>
          <p:spPr>
            <a:xfrm>
              <a:off x="428596" y="538149"/>
              <a:ext cx="875561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99568A27-AB72-4312-AA54-CC7A81954A44}"/>
                </a:ext>
              </a:extLst>
            </p:cNvPr>
            <p:cNvSpPr txBox="1"/>
            <p:nvPr userDrawn="1"/>
          </p:nvSpPr>
          <p:spPr>
            <a:xfrm>
              <a:off x="114270" y="1062027"/>
              <a:ext cx="2064988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reat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ause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6E43EF-1E15-4F52-B460-A44AD1F3C73C}"/>
              </a:ext>
            </a:extLst>
          </p:cNvPr>
          <p:cNvGrpSpPr/>
          <p:nvPr userDrawn="1"/>
        </p:nvGrpSpPr>
        <p:grpSpPr>
          <a:xfrm>
            <a:off x="72592" y="4801370"/>
            <a:ext cx="1113478" cy="228062"/>
            <a:chOff x="3525078" y="4011910"/>
            <a:chExt cx="2093844" cy="428860"/>
          </a:xfrm>
        </p:grpSpPr>
        <p:pic>
          <p:nvPicPr>
            <p:cNvPr id="28" name="그림 15" descr="bankware global-3.jpg">
              <a:extLst>
                <a:ext uri="{FF2B5EF4-FFF2-40B4-BE49-F238E27FC236}">
                  <a16:creationId xmlns:a16="http://schemas.microsoft.com/office/drawing/2014/main" id="{A115A416-C405-418D-8209-76E443AD3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35" b="89381" l="1839" r="96990">
                          <a14:foregroundMark x1="47826" y1="46018" x2="47826" y2="46018"/>
                          <a14:foregroundMark x1="54181" y1="50442" x2="54181" y2="50442"/>
                          <a14:foregroundMark x1="68060" y1="53982" x2="68060" y2="53982"/>
                          <a14:foregroundMark x1="71237" y1="59292" x2="71237" y2="59292"/>
                          <a14:foregroundMark x1="74080" y1="55752" x2="74080" y2="55752"/>
                          <a14:foregroundMark x1="82274" y1="52212" x2="82274" y2="52212"/>
                          <a14:foregroundMark x1="95318" y1="52212" x2="95318" y2="52212"/>
                          <a14:foregroundMark x1="97157" y1="53982" x2="97157" y2="53982"/>
                          <a14:foregroundMark x1="26923" y1="50442" x2="26923" y2="50442"/>
                          <a14:foregroundMark x1="18896" y1="52212" x2="18896" y2="52212"/>
                          <a14:foregroundMark x1="11706" y1="52212" x2="11706" y2="52212"/>
                          <a14:foregroundMark x1="1839" y1="42478" x2="1839" y2="42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3622676" y="4035812"/>
              <a:ext cx="1898650" cy="35877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4EA5CD-254E-44A2-AF52-D46E4610DB96}"/>
                </a:ext>
              </a:extLst>
            </p:cNvPr>
            <p:cNvSpPr/>
            <p:nvPr userDrawn="1"/>
          </p:nvSpPr>
          <p:spPr bwMode="gray">
            <a:xfrm>
              <a:off x="3525078" y="4011910"/>
              <a:ext cx="2093844" cy="42886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rtlCol="0" anchor="ctr">
              <a:noAutofit/>
            </a:bodyPr>
            <a:lstStyle/>
            <a:p>
              <a:pPr marL="0" marR="0" lvl="0" indent="0" algn="ctr" defTabSz="914378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0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01" t="14023" r="7065"/>
          <a:stretch/>
        </p:blipFill>
        <p:spPr bwMode="auto">
          <a:xfrm>
            <a:off x="4812190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2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3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0" y="4915696"/>
            <a:ext cx="2228856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D8D202-EE7E-47DF-B0C4-F4CBB67348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57" y="69530"/>
            <a:ext cx="2063568" cy="1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6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4822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0" marR="0" lvl="0" indent="-171450" algn="r" defTabSz="91437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188628" y="946799"/>
            <a:ext cx="3669594" cy="2793202"/>
            <a:chOff x="-186968" y="946193"/>
            <a:chExt cx="3669594" cy="2793202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41841" y="946193"/>
              <a:ext cx="3320140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utonomy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501694" y="1733545"/>
              <a:ext cx="1476686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-186968" y="2428267"/>
              <a:ext cx="3669594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reat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ause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4DDCA6C2-97F0-4675-A978-6A1FF5ABB762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403649" y="4498536"/>
            <a:ext cx="633670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 anchor="ctr" anchorCtr="1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00500030200090000" pitchFamily="2" charset="0"/>
              </a:rPr>
              <a:t>We make the best Corebanking System for the World!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A60C351-9921-4E5D-9B99-AB15EBD2BD9E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892176" y="4425735"/>
            <a:ext cx="735965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r="5400000" sy="-100000" algn="bl" rotWithShape="0"/>
          </a:effectLst>
        </p:spPr>
        <p:txBody>
          <a:bodyPr lIns="92075" tIns="46038" rIns="92075" bIns="46038" anchor="ctr" anchorCtr="1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00500030200090000" pitchFamily="2" charset="0"/>
              </a:rPr>
              <a:t>We make the best Corebanking System for the World!</a:t>
            </a:r>
          </a:p>
        </p:txBody>
      </p:sp>
      <p:pic>
        <p:nvPicPr>
          <p:cNvPr id="22" name="그림 15" descr="bankware global-3.jpg">
            <a:extLst>
              <a:ext uri="{FF2B5EF4-FFF2-40B4-BE49-F238E27FC236}">
                <a16:creationId xmlns:a16="http://schemas.microsoft.com/office/drawing/2014/main" id="{B7DF100C-EB4B-4316-9636-2D8B98DE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5" b="89381" l="1839" r="96990">
                        <a14:foregroundMark x1="47826" y1="46018" x2="47826" y2="46018"/>
                        <a14:foregroundMark x1="54181" y1="50442" x2="54181" y2="50442"/>
                        <a14:foregroundMark x1="68060" y1="53982" x2="68060" y2="53982"/>
                        <a14:foregroundMark x1="71237" y1="59292" x2="71237" y2="59292"/>
                        <a14:foregroundMark x1="74080" y1="55752" x2="74080" y2="55752"/>
                        <a14:foregroundMark x1="82274" y1="52212" x2="82274" y2="52212"/>
                        <a14:foregroundMark x1="95318" y1="52212" x2="95318" y2="52212"/>
                        <a14:foregroundMark x1="97157" y1="53982" x2="97157" y2="53982"/>
                        <a14:foregroundMark x1="26923" y1="50442" x2="26923" y2="50442"/>
                        <a14:foregroundMark x1="18896" y1="52212" x2="18896" y2="52212"/>
                        <a14:foregroundMark x1="11706" y1="52212" x2="11706" y2="52212"/>
                        <a14:foregroundMark x1="1839" y1="42478" x2="1839" y2="42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3622676" y="4035812"/>
            <a:ext cx="1898650" cy="3587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B5862-DA43-4BBA-802D-D74E50962048}"/>
              </a:ext>
            </a:extLst>
          </p:cNvPr>
          <p:cNvSpPr/>
          <p:nvPr userDrawn="1"/>
        </p:nvSpPr>
        <p:spPr bwMode="gray">
          <a:xfrm>
            <a:off x="1763688" y="4011910"/>
            <a:ext cx="5616624" cy="79151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noAutofit/>
          </a:bodyPr>
          <a:lstStyle/>
          <a:p>
            <a:pPr marL="0" marR="0" lvl="0" indent="0" algn="ctr" defTabSz="91437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58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01" t="14023" r="7065"/>
          <a:stretch/>
        </p:blipFill>
        <p:spPr bwMode="auto">
          <a:xfrm>
            <a:off x="4812190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2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3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0" y="4915696"/>
            <a:ext cx="2228856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2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208924-69E1-405F-A7F8-57D392D4AA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57" y="69530"/>
            <a:ext cx="2063568" cy="1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D62741-C36D-4F1A-BACC-D216049E2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714348" y="720433"/>
            <a:ext cx="8229600" cy="672584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3780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5" marR="0" lvl="0" indent="-171455" algn="r" defTabSz="914401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부제목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D84AA8-8AB3-4BA9-8325-08ACAA06795E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DDCA6C2-97F0-4675-A978-6A1FF5ABB762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A60C351-9921-4E5D-9B99-AB15EBD2BD9E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5D004E86-C244-4D3E-AC69-C04E4DC1C7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4349" y="375205"/>
            <a:ext cx="82296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dirty="0">
                <a:solidFill>
                  <a:prstClr val="white"/>
                </a:solidFill>
                <a:latin typeface="맑은 고딕" pitchFamily="50" charset="-127"/>
                <a:cs typeface="Arial" pitchFamily="34" charset="0"/>
              </a:defRPr>
            </a:lvl1pPr>
          </a:lstStyle>
          <a:p>
            <a:pPr marL="171455" lvl="0" indent="-171455" algn="r" defTabSz="457200" latinLnBrk="0"/>
            <a:r>
              <a:rPr lang="ko-KR" altLang="en-US" dirty="0"/>
              <a:t>머리말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315C1D-C2B6-4E34-BAB3-249E593A87D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AFFAC9E4-4382-424B-89D0-F13821542AF1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4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FB3A45-8FB5-40D2-94FF-5A4A4D9E9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6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349A2-C492-410B-A2BC-13477197B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1C4F51-AA5C-495C-A640-49AC909CFB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27" y="238177"/>
            <a:ext cx="952500" cy="137666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50001" y="107139"/>
            <a:ext cx="8643998" cy="359143"/>
          </a:xfrm>
          <a:prstGeom prst="rect">
            <a:avLst/>
          </a:prstGeom>
        </p:spPr>
        <p:txBody>
          <a:bodyPr anchor="ctr"/>
          <a:lstStyle>
            <a:lvl1pPr>
              <a:defRPr sz="2201" b="1">
                <a:solidFill>
                  <a:srgbClr val="3D70A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 flipV="1">
            <a:off x="252000" y="500048"/>
            <a:ext cx="8640000" cy="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8"/>
          <p:cNvSpPr/>
          <p:nvPr userDrawn="1"/>
        </p:nvSpPr>
        <p:spPr bwMode="auto">
          <a:xfrm>
            <a:off x="0" y="4832750"/>
            <a:ext cx="9144000" cy="310753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90000"/>
              </a:lnSpc>
              <a:defRPr/>
            </a:pPr>
            <a:endParaRPr kumimoji="0" lang="ko-KR" altLang="en-US" sz="2201" dirty="0">
              <a:solidFill>
                <a:schemeClr val="hlin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182564" y="4915695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black">
          <a:xfrm>
            <a:off x="6715141" y="4915695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  <a:endParaRPr kumimoji="0" lang="en-US" altLang="ko-KR" sz="1801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31DDC2-734F-4D05-B793-3339975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4000" y="4876708"/>
            <a:ext cx="396000" cy="2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altLang="ko-KR" sz="800" smtClean="0">
                <a:solidFill>
                  <a:schemeClr val="bg1"/>
                </a:solidFill>
              </a:defRPr>
            </a:lvl1pPr>
          </a:lstStyle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‹#›</a:t>
            </a:fld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A824F666-1AFA-4F77-B518-BA9E70C05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535783"/>
            <a:ext cx="8643998" cy="4248000"/>
          </a:xfrm>
          <a:prstGeom prst="rect">
            <a:avLst/>
          </a:prstGeom>
        </p:spPr>
        <p:txBody>
          <a:bodyPr/>
          <a:lstStyle>
            <a:lvl1pPr marL="269882" indent="-269882" algn="l" rtl="0" eaLnBrk="0" fontAlgn="base" hangingPunct="0">
              <a:lnSpc>
                <a:spcPct val="150000"/>
              </a:lnSpc>
              <a:spcBef>
                <a:spcPts val="601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402" indent="-214319" algn="l" rtl="0" eaLnBrk="0" fontAlgn="base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1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33" indent="-128592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2FACA104-7FF1-4413-80E0-72BF3E7A6735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51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36EB2552-3DE1-45DE-9205-AA1A024AFD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24185-C800-4979-99D0-B09D8FD4ABE8}"/>
              </a:ext>
            </a:extLst>
          </p:cNvPr>
          <p:cNvSpPr/>
          <p:nvPr userDrawn="1"/>
        </p:nvSpPr>
        <p:spPr bwMode="auto"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Q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&amp;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80C060-08D8-4600-840B-DBD1BD076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4" descr="지구배경">
            <a:extLst>
              <a:ext uri="{FF2B5EF4-FFF2-40B4-BE49-F238E27FC236}">
                <a16:creationId xmlns:a16="http://schemas.microsoft.com/office/drawing/2014/main" id="{E971763F-4E3C-4510-89CF-2465696E1C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4" name="직사각형 3"/>
          <p:cNvSpPr/>
          <p:nvPr userDrawn="1"/>
        </p:nvSpPr>
        <p:spPr bwMode="auto">
          <a:xfrm>
            <a:off x="0" y="2285999"/>
            <a:ext cx="9144000" cy="571504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END OF DOCUMENT</a:t>
            </a: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78D8E2-ABB9-4A6F-AF6C-BAD910194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58BA52-2629-493C-8276-0EC78B5813BA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4108A5AF-2A86-40A2-BD18-E30838A87139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98D55AB4-1CE4-4EC2-A74E-51973D331B18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BB25E56-799B-43A4-8E3D-4501E9511E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3DEDF0-B228-4CAF-BABB-8349C0252D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>
                  <a:lumMod val="85000"/>
                </a:schemeClr>
              </a:gs>
              <a:gs pos="100000">
                <a:schemeClr val="bg1">
                  <a:alpha val="7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noFill/>
              <a:latin typeface="+mn-ea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3186DEE-EFE1-45A8-B817-B86AC153A44E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3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6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56" r:id="rId3"/>
    <p:sldLayoutId id="2147483655" r:id="rId4"/>
    <p:sldLayoutId id="2147483672" r:id="rId5"/>
    <p:sldLayoutId id="2147483657" r:id="rId6"/>
    <p:sldLayoutId id="2147483658" r:id="rId7"/>
    <p:sldLayoutId id="2147483675" r:id="rId8"/>
    <p:sldLayoutId id="2147483680" r:id="rId9"/>
    <p:sldLayoutId id="2147483681" r:id="rId10"/>
    <p:sldLayoutId id="2147483682" r:id="rId11"/>
    <p:sldLayoutId id="2147483684" r:id="rId12"/>
    <p:sldLayoutId id="2147483685" r:id="rId13"/>
  </p:sldLayoutIdLst>
  <p:hf hdr="0" ftr="0" dt="0"/>
  <p:txStyles>
    <p:titleStyle>
      <a:lvl1pPr algn="l" defTabSz="685818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8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0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</a:t>
            </a:r>
            <a:endParaRPr lang="ko-KR" altLang="en-US" sz="2400" b="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004E08-662C-4F95-A7BF-02C1FB8A3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교시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dirty="0">
                <a:latin typeface="+mn-ea"/>
              </a:rPr>
              <a:t>데이터모델 작성 실습</a:t>
            </a:r>
            <a:endParaRPr lang="en-US" altLang="ko-KR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E70E-E62E-4E28-B056-50A60512F3F9}"/>
              </a:ext>
            </a:extLst>
          </p:cNvPr>
          <p:cNvSpPr txBox="1"/>
          <p:nvPr/>
        </p:nvSpPr>
        <p:spPr>
          <a:xfrm>
            <a:off x="6848393" y="1982380"/>
            <a:ext cx="192232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3038" marR="0" lvl="0" indent="-173038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1.  </a:t>
            </a:r>
            <a:r>
              <a:rPr kumimoji="0" lang="ko-KR" altLang="en-US" sz="1200" b="1" i="0" u="none" strike="noStrike" kern="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구성요소 작성</a:t>
            </a:r>
            <a:r>
              <a:rPr lang="ko-KR" altLang="en-US" sz="1200" b="1" kern="0" spc="-1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cs typeface="Arial" pitchFamily="34" charset="0"/>
              </a:rPr>
              <a:t> 실습 </a:t>
            </a:r>
            <a:endParaRPr lang="en-US" altLang="ko-KR" sz="1200" b="1" kern="0" spc="-1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2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1B7D7D1-A581-4C90-8B37-983825E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작성 실습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9300F-50FC-4D12-A4A3-649342D1C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82643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84B61-8D7C-4E58-A49E-24BFAEB9F723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“</a:t>
            </a:r>
            <a:r>
              <a:rPr lang="ko-KR" altLang="en-US" sz="1200" dirty="0"/>
              <a:t>아래에 기술한 비즈니스를 관리하기 위한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데이터베이스를 설계하기 위해서 논리 데이터모델링을 수행하시오</a:t>
            </a:r>
            <a:r>
              <a:rPr lang="en-US" altLang="ko-KR" sz="1200" dirty="0"/>
              <a:t>.”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E5E143F-24AD-4A78-9A4F-69A4F8CFC6FF}"/>
              </a:ext>
            </a:extLst>
          </p:cNvPr>
          <p:cNvSpPr txBox="1">
            <a:spLocks/>
          </p:cNvSpPr>
          <p:nvPr/>
        </p:nvSpPr>
        <p:spPr>
          <a:xfrm>
            <a:off x="285720" y="1082040"/>
            <a:ext cx="8572560" cy="3525677"/>
          </a:xfrm>
          <a:prstGeom prst="roundRect">
            <a:avLst>
              <a:gd name="adj" fmla="val 406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은행에서는 수신과 여신 등 다양한 금융상품을 판매한다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고객은 금융 상품을 몇 개라도 살 수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가입할 수 있다</a:t>
            </a: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고객에는 개인도 있고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법인도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고객이 금융상품을 사면</a:t>
            </a: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가입하면</a:t>
            </a: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계좌가 만들어진다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계좌가 만들어지면 고객은 입금과 출금과 같은 금융거래를 할 수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필요에 따라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통장과 같은 증서를 교부하기도 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79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5D584B61-8D7C-4E58-A49E-24BFAEB9F72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앞의 실습과제 업무를 주제로 주제영역</a:t>
            </a:r>
            <a:r>
              <a:rPr lang="en-US" altLang="ko-KR" dirty="0"/>
              <a:t>(Subject Area)</a:t>
            </a:r>
            <a:r>
              <a:rPr lang="ko-KR" altLang="en-US" dirty="0"/>
              <a:t>을 식별하세요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>
                <a:solidFill>
                  <a:srgbClr val="FF0000"/>
                </a:solidFill>
              </a:rPr>
              <a:t>생략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5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주제영역별 엔티티를 식별하세요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05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엔티티별 식별자</a:t>
            </a:r>
            <a:r>
              <a:rPr lang="en-US" altLang="ko-KR" dirty="0"/>
              <a:t>(Key)</a:t>
            </a:r>
            <a:r>
              <a:rPr lang="ko-KR" altLang="en-US" dirty="0"/>
              <a:t>를 정의하세요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4639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엔티티의 속성을 정의하세요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332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엔티티의 관계를 정의하세요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082040"/>
            <a:ext cx="7868602" cy="3525677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5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817065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혁신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24275</TotalTime>
  <Words>145</Words>
  <Application>Microsoft Office PowerPoint</Application>
  <PresentationFormat>화면 슬라이드 쇼(16:9)</PresentationFormat>
  <Paragraphs>32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Wingdings</vt:lpstr>
      <vt:lpstr>Arial</vt:lpstr>
      <vt:lpstr>굴림</vt:lpstr>
      <vt:lpstr>기술혁신실</vt:lpstr>
      <vt:lpstr>데이터 모델링</vt:lpstr>
      <vt:lpstr>구성요소 작성 실습</vt:lpstr>
      <vt:lpstr>실습과제</vt:lpstr>
      <vt:lpstr>작성실습1</vt:lpstr>
      <vt:lpstr>작성실습2</vt:lpstr>
      <vt:lpstr>작성실습3</vt:lpstr>
      <vt:lpstr>작성실습4</vt:lpstr>
      <vt:lpstr>작성실습5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모델링</dc:title>
  <dc:subject>교육자료</dc:subject>
  <dc:creator>나한주</dc:creator>
  <cp:keywords>BWG;뱅크웨어글로벌;기술혁신실;교육자료;</cp:keywords>
  <cp:lastModifiedBy>나 한주</cp:lastModifiedBy>
  <cp:revision>371</cp:revision>
  <dcterms:created xsi:type="dcterms:W3CDTF">2020-12-11T08:22:51Z</dcterms:created>
  <dcterms:modified xsi:type="dcterms:W3CDTF">2023-08-15T17:39:29Z</dcterms:modified>
</cp:coreProperties>
</file>