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9" r:id="rId1"/>
  </p:sldMasterIdLst>
  <p:notesMasterIdLst>
    <p:notesMasterId r:id="rId16"/>
  </p:notesMasterIdLst>
  <p:sldIdLst>
    <p:sldId id="1142" r:id="rId2"/>
    <p:sldId id="1136" r:id="rId3"/>
    <p:sldId id="1135" r:id="rId4"/>
    <p:sldId id="1098" r:id="rId5"/>
    <p:sldId id="1133" r:id="rId6"/>
    <p:sldId id="1134" r:id="rId7"/>
    <p:sldId id="1090" r:id="rId8"/>
    <p:sldId id="1132" r:id="rId9"/>
    <p:sldId id="1146" r:id="rId10"/>
    <p:sldId id="1116" r:id="rId11"/>
    <p:sldId id="1119" r:id="rId12"/>
    <p:sldId id="1118" r:id="rId13"/>
    <p:sldId id="1120" r:id="rId14"/>
    <p:sldId id="1121" r:id="rId15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5교시" id="{3BE46E3E-25CA-4D68-A308-6EB0DD71A6F8}">
          <p14:sldIdLst>
            <p14:sldId id="1142"/>
            <p14:sldId id="1136"/>
            <p14:sldId id="1135"/>
            <p14:sldId id="1098"/>
            <p14:sldId id="1133"/>
            <p14:sldId id="1134"/>
            <p14:sldId id="1090"/>
            <p14:sldId id="1132"/>
            <p14:sldId id="1146"/>
            <p14:sldId id="1116"/>
            <p14:sldId id="1119"/>
            <p14:sldId id="1118"/>
            <p14:sldId id="1120"/>
            <p14:sldId id="11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나 한주" initials="나한" lastIdx="2" clrIdx="0">
    <p:extLst>
      <p:ext uri="{19B8F6BF-5375-455C-9EA6-DF929625EA0E}">
        <p15:presenceInfo xmlns:p15="http://schemas.microsoft.com/office/powerpoint/2012/main" userId="fd6180afef90c0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70A3"/>
    <a:srgbClr val="95B3D7"/>
    <a:srgbClr val="D9D9D9"/>
    <a:srgbClr val="FFFFCC"/>
    <a:srgbClr val="7B9C38"/>
    <a:srgbClr val="3C7BC7"/>
    <a:srgbClr val="E54E35"/>
    <a:srgbClr val="E96752"/>
    <a:srgbClr val="2A90AA"/>
    <a:srgbClr val="A43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069" autoAdjust="0"/>
    <p:restoredTop sz="95667" autoAdjust="0"/>
  </p:normalViewPr>
  <p:slideViewPr>
    <p:cSldViewPr snapToGrid="0">
      <p:cViewPr varScale="1">
        <p:scale>
          <a:sx n="239" d="100"/>
          <a:sy n="239" d="100"/>
        </p:scale>
        <p:origin x="3204" y="174"/>
      </p:cViewPr>
      <p:guideLst>
        <p:guide orient="horz" pos="418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나 한주" userId="fd6180afef90c0bf" providerId="LiveId" clId="{12398C61-7C64-4C00-924D-750FE0D4921C}"/>
    <pc:docChg chg="modMainMaster">
      <pc:chgData name="나 한주" userId="fd6180afef90c0bf" providerId="LiveId" clId="{12398C61-7C64-4C00-924D-750FE0D4921C}" dt="2023-08-15T17:39:55.319" v="0"/>
      <pc:docMkLst>
        <pc:docMk/>
      </pc:docMkLst>
      <pc:sldMasterChg chg="modSldLayout">
        <pc:chgData name="나 한주" userId="fd6180afef90c0bf" providerId="LiveId" clId="{12398C61-7C64-4C00-924D-750FE0D4921C}" dt="2023-08-15T17:39:55.319" v="0"/>
        <pc:sldMasterMkLst>
          <pc:docMk/>
          <pc:sldMasterMk cId="2469681099" sldId="2147483659"/>
        </pc:sldMasterMkLst>
        <pc:sldLayoutChg chg="modSp">
          <pc:chgData name="나 한주" userId="fd6180afef90c0bf" providerId="LiveId" clId="{12398C61-7C64-4C00-924D-750FE0D4921C}" dt="2023-08-15T17:39:55.319" v="0"/>
          <pc:sldLayoutMkLst>
            <pc:docMk/>
            <pc:sldMasterMk cId="2469681099" sldId="2147483659"/>
            <pc:sldLayoutMk cId="1438614795" sldId="2147483655"/>
          </pc:sldLayoutMkLst>
          <pc:spChg chg="mod">
            <ac:chgData name="나 한주" userId="fd6180afef90c0bf" providerId="LiveId" clId="{12398C61-7C64-4C00-924D-750FE0D4921C}" dt="2023-08-15T17:39:55.319" v="0"/>
            <ac:spMkLst>
              <pc:docMk/>
              <pc:sldMasterMk cId="2469681099" sldId="2147483659"/>
              <pc:sldLayoutMk cId="1438614795" sldId="2147483655"/>
              <ac:spMk id="7" creationId="{00000000-0000-0000-0000-000000000000}"/>
            </ac:spMkLst>
          </pc:spChg>
        </pc:sldLayoutChg>
        <pc:sldLayoutChg chg="modSp">
          <pc:chgData name="나 한주" userId="fd6180afef90c0bf" providerId="LiveId" clId="{12398C61-7C64-4C00-924D-750FE0D4921C}" dt="2023-08-15T17:39:55.319" v="0"/>
          <pc:sldLayoutMkLst>
            <pc:docMk/>
            <pc:sldMasterMk cId="2469681099" sldId="2147483659"/>
            <pc:sldLayoutMk cId="777491659" sldId="2147483656"/>
          </pc:sldLayoutMkLst>
          <pc:spChg chg="mod">
            <ac:chgData name="나 한주" userId="fd6180afef90c0bf" providerId="LiveId" clId="{12398C61-7C64-4C00-924D-750FE0D4921C}" dt="2023-08-15T17:39:55.319" v="0"/>
            <ac:spMkLst>
              <pc:docMk/>
              <pc:sldMasterMk cId="2469681099" sldId="2147483659"/>
              <pc:sldLayoutMk cId="777491659" sldId="2147483656"/>
              <ac:spMk id="7" creationId="{00000000-0000-0000-0000-000000000000}"/>
            </ac:spMkLst>
          </pc:spChg>
        </pc:sldLayoutChg>
        <pc:sldLayoutChg chg="modSp">
          <pc:chgData name="나 한주" userId="fd6180afef90c0bf" providerId="LiveId" clId="{12398C61-7C64-4C00-924D-750FE0D4921C}" dt="2023-08-15T17:39:55.319" v="0"/>
          <pc:sldLayoutMkLst>
            <pc:docMk/>
            <pc:sldMasterMk cId="2469681099" sldId="2147483659"/>
            <pc:sldLayoutMk cId="2649775716" sldId="2147483657"/>
          </pc:sldLayoutMkLst>
          <pc:spChg chg="mod">
            <ac:chgData name="나 한주" userId="fd6180afef90c0bf" providerId="LiveId" clId="{12398C61-7C64-4C00-924D-750FE0D4921C}" dt="2023-08-15T17:39:55.319" v="0"/>
            <ac:spMkLst>
              <pc:docMk/>
              <pc:sldMasterMk cId="2469681099" sldId="2147483659"/>
              <pc:sldLayoutMk cId="2649775716" sldId="2147483657"/>
              <ac:spMk id="7" creationId="{00000000-0000-0000-0000-000000000000}"/>
            </ac:spMkLst>
          </pc:spChg>
        </pc:sldLayoutChg>
        <pc:sldLayoutChg chg="modSp">
          <pc:chgData name="나 한주" userId="fd6180afef90c0bf" providerId="LiveId" clId="{12398C61-7C64-4C00-924D-750FE0D4921C}" dt="2023-08-15T17:39:55.319" v="0"/>
          <pc:sldLayoutMkLst>
            <pc:docMk/>
            <pc:sldMasterMk cId="2469681099" sldId="2147483659"/>
            <pc:sldLayoutMk cId="410639898" sldId="2147483658"/>
          </pc:sldLayoutMkLst>
          <pc:spChg chg="mod">
            <ac:chgData name="나 한주" userId="fd6180afef90c0bf" providerId="LiveId" clId="{12398C61-7C64-4C00-924D-750FE0D4921C}" dt="2023-08-15T17:39:55.319" v="0"/>
            <ac:spMkLst>
              <pc:docMk/>
              <pc:sldMasterMk cId="2469681099" sldId="2147483659"/>
              <pc:sldLayoutMk cId="410639898" sldId="2147483658"/>
              <ac:spMk id="7" creationId="{00000000-0000-0000-0000-000000000000}"/>
            </ac:spMkLst>
          </pc:spChg>
        </pc:sldLayoutChg>
        <pc:sldLayoutChg chg="modSp">
          <pc:chgData name="나 한주" userId="fd6180afef90c0bf" providerId="LiveId" clId="{12398C61-7C64-4C00-924D-750FE0D4921C}" dt="2023-08-15T17:39:55.319" v="0"/>
          <pc:sldLayoutMkLst>
            <pc:docMk/>
            <pc:sldMasterMk cId="2469681099" sldId="2147483659"/>
            <pc:sldLayoutMk cId="1411517619" sldId="2147483672"/>
          </pc:sldLayoutMkLst>
          <pc:spChg chg="mod">
            <ac:chgData name="나 한주" userId="fd6180afef90c0bf" providerId="LiveId" clId="{12398C61-7C64-4C00-924D-750FE0D4921C}" dt="2023-08-15T17:39:55.319" v="0"/>
            <ac:spMkLst>
              <pc:docMk/>
              <pc:sldMasterMk cId="2469681099" sldId="2147483659"/>
              <pc:sldLayoutMk cId="1411517619" sldId="2147483672"/>
              <ac:spMk id="19" creationId="{00000000-0000-0000-0000-000000000000}"/>
            </ac:spMkLst>
          </pc:spChg>
        </pc:sldLayoutChg>
        <pc:sldLayoutChg chg="modSp">
          <pc:chgData name="나 한주" userId="fd6180afef90c0bf" providerId="LiveId" clId="{12398C61-7C64-4C00-924D-750FE0D4921C}" dt="2023-08-15T17:39:55.319" v="0"/>
          <pc:sldLayoutMkLst>
            <pc:docMk/>
            <pc:sldMasterMk cId="2469681099" sldId="2147483659"/>
            <pc:sldLayoutMk cId="317995644" sldId="2147483678"/>
          </pc:sldLayoutMkLst>
          <pc:spChg chg="mod">
            <ac:chgData name="나 한주" userId="fd6180afef90c0bf" providerId="LiveId" clId="{12398C61-7C64-4C00-924D-750FE0D4921C}" dt="2023-08-15T17:39:55.319" v="0"/>
            <ac:spMkLst>
              <pc:docMk/>
              <pc:sldMasterMk cId="2469681099" sldId="2147483659"/>
              <pc:sldLayoutMk cId="317995644" sldId="2147483678"/>
              <ac:spMk id="3" creationId="{00000000-0000-0000-0000-000000000000}"/>
            </ac:spMkLst>
          </pc:spChg>
        </pc:sldLayoutChg>
        <pc:sldLayoutChg chg="modSp">
          <pc:chgData name="나 한주" userId="fd6180afef90c0bf" providerId="LiveId" clId="{12398C61-7C64-4C00-924D-750FE0D4921C}" dt="2023-08-15T17:39:55.319" v="0"/>
          <pc:sldLayoutMkLst>
            <pc:docMk/>
            <pc:sldMasterMk cId="2469681099" sldId="2147483659"/>
            <pc:sldLayoutMk cId="1794409700" sldId="2147483679"/>
          </pc:sldLayoutMkLst>
          <pc:spChg chg="mod">
            <ac:chgData name="나 한주" userId="fd6180afef90c0bf" providerId="LiveId" clId="{12398C61-7C64-4C00-924D-750FE0D4921C}" dt="2023-08-15T17:39:55.319" v="0"/>
            <ac:spMkLst>
              <pc:docMk/>
              <pc:sldMasterMk cId="2469681099" sldId="2147483659"/>
              <pc:sldLayoutMk cId="1794409700" sldId="2147483679"/>
              <ac:spMk id="3" creationId="{00000000-0000-0000-0000-000000000000}"/>
            </ac:spMkLst>
          </pc:spChg>
        </pc:sldLayoutChg>
      </pc:sldMasterChg>
    </pc:docChg>
  </pc:docChgLst>
  <pc:docChgLst>
    <pc:chgData userId="fd6180afef90c0bf" providerId="LiveId" clId="{682E77B5-3573-43BC-815D-BCDB6303A155}"/>
    <pc:docChg chg="undo custSel modSld">
      <pc:chgData name="" userId="fd6180afef90c0bf" providerId="LiveId" clId="{682E77B5-3573-43BC-815D-BCDB6303A155}" dt="2022-09-15T01:01:09.610" v="723" actId="6549"/>
      <pc:docMkLst>
        <pc:docMk/>
      </pc:docMkLst>
      <pc:sldChg chg="addSp delSp modSp">
        <pc:chgData name="" userId="fd6180afef90c0bf" providerId="LiveId" clId="{682E77B5-3573-43BC-815D-BCDB6303A155}" dt="2022-09-15T00:58:53.221" v="538" actId="20577"/>
        <pc:sldMkLst>
          <pc:docMk/>
          <pc:sldMk cId="526035644" sldId="1098"/>
        </pc:sldMkLst>
        <pc:spChg chg="mod">
          <ac:chgData name="" userId="fd6180afef90c0bf" providerId="LiveId" clId="{682E77B5-3573-43BC-815D-BCDB6303A155}" dt="2022-09-15T00:58:53.221" v="538" actId="20577"/>
          <ac:spMkLst>
            <pc:docMk/>
            <pc:sldMk cId="526035644" sldId="1098"/>
            <ac:spMk id="2" creationId="{00000000-0000-0000-0000-000000000000}"/>
          </ac:spMkLst>
        </pc:spChg>
        <pc:spChg chg="del mod">
          <ac:chgData name="" userId="fd6180afef90c0bf" providerId="LiveId" clId="{682E77B5-3573-43BC-815D-BCDB6303A155}" dt="2022-09-15T00:55:34.626" v="267" actId="478"/>
          <ac:spMkLst>
            <pc:docMk/>
            <pc:sldMk cId="526035644" sldId="1098"/>
            <ac:spMk id="6" creationId="{3BA56011-FF78-4B96-9BA0-E3ADC92D8E46}"/>
          </ac:spMkLst>
        </pc:spChg>
        <pc:spChg chg="add ord">
          <ac:chgData name="" userId="fd6180afef90c0bf" providerId="LiveId" clId="{682E77B5-3573-43BC-815D-BCDB6303A155}" dt="2022-09-15T00:55:36.989" v="269" actId="167"/>
          <ac:spMkLst>
            <pc:docMk/>
            <pc:sldMk cId="526035644" sldId="1098"/>
            <ac:spMk id="11" creationId="{1AA85FAD-4B39-493B-A212-D7176785914B}"/>
          </ac:spMkLst>
        </pc:spChg>
      </pc:sldChg>
      <pc:sldChg chg="addSp delSp modSp">
        <pc:chgData name="" userId="fd6180afef90c0bf" providerId="LiveId" clId="{682E77B5-3573-43BC-815D-BCDB6303A155}" dt="2022-09-15T00:59:00.380" v="543" actId="20577"/>
        <pc:sldMkLst>
          <pc:docMk/>
          <pc:sldMk cId="3667169842" sldId="1133"/>
        </pc:sldMkLst>
        <pc:spChg chg="mod">
          <ac:chgData name="" userId="fd6180afef90c0bf" providerId="LiveId" clId="{682E77B5-3573-43BC-815D-BCDB6303A155}" dt="2022-09-15T00:59:00.380" v="543" actId="20577"/>
          <ac:spMkLst>
            <pc:docMk/>
            <pc:sldMk cId="3667169842" sldId="1133"/>
            <ac:spMk id="2" creationId="{00000000-0000-0000-0000-000000000000}"/>
          </ac:spMkLst>
        </pc:spChg>
        <pc:spChg chg="del">
          <ac:chgData name="" userId="fd6180afef90c0bf" providerId="LiveId" clId="{682E77B5-3573-43BC-815D-BCDB6303A155}" dt="2022-09-15T00:55:25.765" v="264" actId="478"/>
          <ac:spMkLst>
            <pc:docMk/>
            <pc:sldMk cId="3667169842" sldId="1133"/>
            <ac:spMk id="6" creationId="{3BA56011-FF78-4B96-9BA0-E3ADC92D8E46}"/>
          </ac:spMkLst>
        </pc:spChg>
        <pc:spChg chg="add del ord">
          <ac:chgData name="" userId="fd6180afef90c0bf" providerId="LiveId" clId="{682E77B5-3573-43BC-815D-BCDB6303A155}" dt="2022-09-15T00:57:10.837" v="474" actId="478"/>
          <ac:spMkLst>
            <pc:docMk/>
            <pc:sldMk cId="3667169842" sldId="1133"/>
            <ac:spMk id="14" creationId="{F2A3BCFE-C0B6-420A-AECD-84F2C70553FF}"/>
          </ac:spMkLst>
        </pc:spChg>
        <pc:spChg chg="add ord">
          <ac:chgData name="" userId="fd6180afef90c0bf" providerId="LiveId" clId="{682E77B5-3573-43BC-815D-BCDB6303A155}" dt="2022-09-15T00:57:12.828" v="476" actId="167"/>
          <ac:spMkLst>
            <pc:docMk/>
            <pc:sldMk cId="3667169842" sldId="1133"/>
            <ac:spMk id="15" creationId="{38514676-C17E-45AB-88E3-2D1F4A61C652}"/>
          </ac:spMkLst>
        </pc:spChg>
      </pc:sldChg>
      <pc:sldChg chg="modSp">
        <pc:chgData name="" userId="fd6180afef90c0bf" providerId="LiveId" clId="{682E77B5-3573-43BC-815D-BCDB6303A155}" dt="2022-09-15T01:01:09.610" v="723" actId="6549"/>
        <pc:sldMkLst>
          <pc:docMk/>
          <pc:sldMk cId="2058954575" sldId="1134"/>
        </pc:sldMkLst>
        <pc:spChg chg="mod">
          <ac:chgData name="" userId="fd6180afef90c0bf" providerId="LiveId" clId="{682E77B5-3573-43BC-815D-BCDB6303A155}" dt="2022-09-15T00:59:06.493" v="544" actId="2710"/>
          <ac:spMkLst>
            <pc:docMk/>
            <pc:sldMk cId="2058954575" sldId="1134"/>
            <ac:spMk id="2" creationId="{00000000-0000-0000-0000-000000000000}"/>
          </ac:spMkLst>
        </pc:spChg>
        <pc:spChg chg="mod">
          <ac:chgData name="" userId="fd6180afef90c0bf" providerId="LiveId" clId="{682E77B5-3573-43BC-815D-BCDB6303A155}" dt="2022-09-15T01:01:09.610" v="723" actId="6549"/>
          <ac:spMkLst>
            <pc:docMk/>
            <pc:sldMk cId="2058954575" sldId="1134"/>
            <ac:spMk id="15" creationId="{D6163A46-2800-4825-882F-DA19438F2E19}"/>
          </ac:spMkLst>
        </pc:spChg>
      </pc:sldChg>
      <pc:sldChg chg="modSp">
        <pc:chgData name="" userId="fd6180afef90c0bf" providerId="LiveId" clId="{682E77B5-3573-43BC-815D-BCDB6303A155}" dt="2022-09-15T00:56:30.564" v="414" actId="20577"/>
        <pc:sldMkLst>
          <pc:docMk/>
          <pc:sldMk cId="3338933735" sldId="1135"/>
        </pc:sldMkLst>
        <pc:spChg chg="mod">
          <ac:chgData name="" userId="fd6180afef90c0bf" providerId="LiveId" clId="{682E77B5-3573-43BC-815D-BCDB6303A155}" dt="2022-09-15T00:56:30.564" v="414" actId="20577"/>
          <ac:spMkLst>
            <pc:docMk/>
            <pc:sldMk cId="3338933735" sldId="1135"/>
            <ac:spMk id="2" creationId="{00000000-0000-0000-0000-000000000000}"/>
          </ac:spMkLst>
        </pc:spChg>
        <pc:spChg chg="mod">
          <ac:chgData name="" userId="fd6180afef90c0bf" providerId="LiveId" clId="{682E77B5-3573-43BC-815D-BCDB6303A155}" dt="2022-09-15T00:54:41.327" v="247" actId="14100"/>
          <ac:spMkLst>
            <pc:docMk/>
            <pc:sldMk cId="3338933735" sldId="1135"/>
            <ac:spMk id="6" creationId="{3BA56011-FF78-4B96-9BA0-E3ADC92D8E4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4AB40-27CC-47BF-8BE7-C2629B173A31}" type="datetimeFigureOut">
              <a:rPr lang="ko-KR" altLang="en-US" smtClean="0"/>
              <a:t>2023-08-16 (Wed)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2F01E-E129-42F9-8FD9-C916A8CCE19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2110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9440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F6D56F-E6B7-45F9-AAF6-47C3B91DD2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80" y="4856781"/>
            <a:ext cx="949327" cy="137207"/>
          </a:xfrm>
          <a:prstGeom prst="rect">
            <a:avLst/>
          </a:prstGeom>
        </p:spPr>
      </p:pic>
      <p:sp>
        <p:nvSpPr>
          <p:cNvPr id="4" name="직사각형 13"/>
          <p:cNvSpPr/>
          <p:nvPr userDrawn="1"/>
        </p:nvSpPr>
        <p:spPr bwMode="auto">
          <a:xfrm>
            <a:off x="0" y="1"/>
            <a:ext cx="9144000" cy="1446602"/>
          </a:xfrm>
          <a:prstGeom prst="rect">
            <a:avLst/>
          </a:prstGeom>
          <a:solidFill>
            <a:srgbClr val="3D70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1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87ABDA4-EC4B-4D91-9F7C-0583D728B778}"/>
              </a:ext>
            </a:extLst>
          </p:cNvPr>
          <p:cNvGrpSpPr/>
          <p:nvPr userDrawn="1"/>
        </p:nvGrpSpPr>
        <p:grpSpPr>
          <a:xfrm>
            <a:off x="-108332" y="993055"/>
            <a:ext cx="3522548" cy="2500433"/>
            <a:chOff x="-108332" y="993055"/>
            <a:chExt cx="3522548" cy="2500433"/>
          </a:xfrm>
        </p:grpSpPr>
        <p:sp>
          <p:nvSpPr>
            <p:cNvPr id="15" name="TextBox 10">
              <a:extLst>
                <a:ext uri="{FF2B5EF4-FFF2-40B4-BE49-F238E27FC236}">
                  <a16:creationId xmlns:a16="http://schemas.microsoft.com/office/drawing/2014/main" id="{C1E0E0F1-370E-4FED-8EBF-914A892C478A}"/>
                </a:ext>
              </a:extLst>
            </p:cNvPr>
            <p:cNvSpPr txBox="1"/>
            <p:nvPr userDrawn="1"/>
          </p:nvSpPr>
          <p:spPr>
            <a:xfrm>
              <a:off x="-108332" y="993055"/>
              <a:ext cx="3246402" cy="1200329"/>
            </a:xfrm>
            <a:prstGeom prst="rect">
              <a:avLst/>
            </a:prstGeom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0" b="1" i="0" u="none" strike="noStrike" kern="0" cap="none" spc="-300" normalizeH="0" baseline="0" noProof="0" dirty="0">
                  <a:ln w="28575">
                    <a:solidFill>
                      <a:prstClr val="white"/>
                    </a:solidFill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P</a:t>
              </a:r>
              <a:r>
                <a:rPr kumimoji="0" lang="en-US" altLang="ko-KR" sz="44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roductivity</a:t>
              </a:r>
              <a:endParaRPr kumimoji="0" lang="ko-KR" altLang="en-US" sz="4400" b="1" i="0" u="none" strike="noStrike" kern="0" cap="none" spc="-300" normalizeH="0" baseline="0" noProof="0" dirty="0">
                <a:ln>
                  <a:noFill/>
                </a:ln>
                <a:solidFill>
                  <a:srgbClr val="F0F5FA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9" name="TextBox 12">
              <a:extLst>
                <a:ext uri="{FF2B5EF4-FFF2-40B4-BE49-F238E27FC236}">
                  <a16:creationId xmlns:a16="http://schemas.microsoft.com/office/drawing/2014/main" id="{984B4F96-079D-4052-A848-C8E919DD4275}"/>
                </a:ext>
              </a:extLst>
            </p:cNvPr>
            <p:cNvSpPr txBox="1"/>
            <p:nvPr userDrawn="1"/>
          </p:nvSpPr>
          <p:spPr>
            <a:xfrm>
              <a:off x="73959" y="1689180"/>
              <a:ext cx="2247731" cy="923330"/>
            </a:xfrm>
            <a:prstGeom prst="rect">
              <a:avLst/>
            </a:prstGeom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L</a:t>
              </a:r>
              <a:r>
                <a:rPr kumimoji="0" lang="en-US" altLang="ko-KR" sz="32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ife </a:t>
              </a:r>
              <a:r>
                <a:rPr kumimoji="0" lang="en-US" altLang="ko-KR" sz="32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B</a:t>
              </a:r>
              <a:r>
                <a:rPr kumimoji="0" lang="en-US" altLang="ko-KR" sz="32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alance</a:t>
              </a:r>
              <a:endParaRPr kumimoji="0" lang="ko-KR" altLang="en-US" sz="3200" b="1" i="0" u="none" strike="noStrike" kern="0" cap="none" spc="-300" normalizeH="0" baseline="0" noProof="0" dirty="0">
                <a:ln>
                  <a:noFill/>
                </a:ln>
                <a:solidFill>
                  <a:srgbClr val="F0F5FA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21" name="TextBox 13">
              <a:extLst>
                <a:ext uri="{FF2B5EF4-FFF2-40B4-BE49-F238E27FC236}">
                  <a16:creationId xmlns:a16="http://schemas.microsoft.com/office/drawing/2014/main" id="{2F0EB9A0-855C-4520-802B-11D7C998D963}"/>
                </a:ext>
              </a:extLst>
            </p:cNvPr>
            <p:cNvSpPr txBox="1"/>
            <p:nvPr userDrawn="1"/>
          </p:nvSpPr>
          <p:spPr>
            <a:xfrm>
              <a:off x="155362" y="2299255"/>
              <a:ext cx="1984839" cy="757130"/>
            </a:xfrm>
            <a:prstGeom prst="rect">
              <a:avLst/>
            </a:prstGeom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U</a:t>
              </a:r>
              <a:r>
                <a:rPr kumimoji="0" lang="en-US" altLang="ko-KR" sz="24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pgrade</a:t>
              </a:r>
              <a:r>
                <a:rPr kumimoji="0" lang="en-US" altLang="ko-KR" sz="2400" b="1" i="0" u="none" strike="noStrike" kern="0" cap="none" spc="-300" normalizeH="0" baseline="0" noProof="0" dirty="0">
                  <a:ln>
                    <a:noFill/>
                  </a:ln>
                  <a:solidFill>
                    <a:srgbClr val="4F81BD">
                      <a:lumMod val="20000"/>
                      <a:lumOff val="80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0" lang="en-US" altLang="ko-KR" sz="24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</a:t>
              </a:r>
              <a:r>
                <a:rPr kumimoji="0" lang="en-US" altLang="ko-KR" sz="24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kills</a:t>
              </a:r>
              <a:endParaRPr kumimoji="0" lang="ko-KR" altLang="en-US" sz="2400" b="1" i="0" u="none" strike="noStrike" kern="0" cap="none" spc="-300" normalizeH="0" baseline="0" noProof="0" dirty="0">
                <a:ln>
                  <a:noFill/>
                </a:ln>
                <a:solidFill>
                  <a:srgbClr val="F0F5FA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C2DF8FF9-2E79-4A49-AD9F-535FB7A19682}"/>
                </a:ext>
              </a:extLst>
            </p:cNvPr>
            <p:cNvSpPr txBox="1"/>
            <p:nvPr userDrawn="1"/>
          </p:nvSpPr>
          <p:spPr>
            <a:xfrm>
              <a:off x="-69430" y="2653258"/>
              <a:ext cx="3483646" cy="840230"/>
            </a:xfrm>
            <a:prstGeom prst="rect">
              <a:avLst/>
            </a:prstGeom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4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olve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4F81BD">
                      <a:lumMod val="20000"/>
                      <a:lumOff val="80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C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ustomer 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N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eeds</a:t>
              </a:r>
              <a:endParaRPr kumimoji="0" lang="ko-KR" altLang="en-US" sz="2800" b="1" i="0" u="none" strike="noStrike" kern="0" cap="none" spc="-300" normalizeH="0" baseline="0" noProof="0" dirty="0">
                <a:ln>
                  <a:noFill/>
                </a:ln>
                <a:solidFill>
                  <a:srgbClr val="F0F5FA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</p:grpSp>
      <p:sp>
        <p:nvSpPr>
          <p:cNvPr id="3" name="Rectangle 6"/>
          <p:cNvSpPr>
            <a:spLocks noChangeArrowheads="1"/>
          </p:cNvSpPr>
          <p:nvPr userDrawn="1"/>
        </p:nvSpPr>
        <p:spPr bwMode="black">
          <a:xfrm>
            <a:off x="7572397" y="4896646"/>
            <a:ext cx="137160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 anchor="ctr"/>
          <a:lstStyle/>
          <a:p>
            <a:pPr marL="0" marR="0" lvl="0" indent="0" algn="r" defTabSz="91440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© 2023 Bankware Global</a:t>
            </a:r>
            <a:endParaRPr kumimoji="0" lang="en-US" altLang="ko-KR" sz="1801" b="0" i="0" u="none" strike="noStrike" kern="1200" cap="none" spc="0" normalizeH="0" baseline="0" noProof="0" dirty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맑은 고딕" panose="020B0503020000020004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714348" y="535767"/>
            <a:ext cx="8229600" cy="857250"/>
          </a:xfrm>
          <a:prstGeom prst="rect">
            <a:avLst/>
          </a:prstGeom>
        </p:spPr>
        <p:txBody>
          <a:bodyPr anchor="b"/>
          <a:lstStyle>
            <a:lvl1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ko-KR" altLang="en-US" sz="4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6" name="직사각형 8"/>
          <p:cNvSpPr/>
          <p:nvPr userDrawn="1"/>
        </p:nvSpPr>
        <p:spPr bwMode="auto">
          <a:xfrm flipV="1">
            <a:off x="0" y="5124450"/>
            <a:ext cx="9144000" cy="53340"/>
          </a:xfrm>
          <a:prstGeom prst="rect">
            <a:avLst/>
          </a:prstGeom>
          <a:solidFill>
            <a:srgbClr val="3D70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1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07FC81-71C3-461F-9D98-441407466720}"/>
              </a:ext>
            </a:extLst>
          </p:cNvPr>
          <p:cNvSpPr txBox="1"/>
          <p:nvPr userDrawn="1"/>
        </p:nvSpPr>
        <p:spPr>
          <a:xfrm>
            <a:off x="7478313" y="1474837"/>
            <a:ext cx="1498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AGENDA</a:t>
            </a:r>
            <a:endParaRPr lang="ko-KR" altLang="en-US" sz="2000" b="1" dirty="0">
              <a:solidFill>
                <a:srgbClr val="3D70A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95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black">
          <a:xfrm>
            <a:off x="7572396" y="4896646"/>
            <a:ext cx="137160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0" marR="0" lvl="0" indent="0" algn="r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© 2021 Bankware Global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맑은 고딕" panose="020B0503020000020004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" name="직사각형 13"/>
          <p:cNvSpPr/>
          <p:nvPr userDrawn="1"/>
        </p:nvSpPr>
        <p:spPr bwMode="auto">
          <a:xfrm>
            <a:off x="0" y="1"/>
            <a:ext cx="9144000" cy="1446602"/>
          </a:xfrm>
          <a:prstGeom prst="rect">
            <a:avLst/>
          </a:prstGeom>
          <a:solidFill>
            <a:srgbClr val="3D70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37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714348" y="535767"/>
            <a:ext cx="8229600" cy="857250"/>
          </a:xfrm>
          <a:prstGeom prst="rect">
            <a:avLst/>
          </a:prstGeom>
        </p:spPr>
        <p:txBody>
          <a:bodyPr anchor="b"/>
          <a:lstStyle>
            <a:lvl1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ko-KR" altLang="en-US" sz="4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8" y="1500180"/>
            <a:ext cx="8229600" cy="482200"/>
          </a:xfrm>
          <a:prstGeom prst="rect">
            <a:avLst/>
          </a:prstGeom>
        </p:spPr>
        <p:txBody>
          <a:bodyPr tIns="46800" anchor="t"/>
          <a:lstStyle>
            <a:lvl1pPr marL="0" indent="0" algn="r">
              <a:buNone/>
              <a:defRPr kumimoji="0" lang="ko-KR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pPr marL="171450" marR="0" lvl="0" indent="-171450" algn="r" defTabSz="91437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ko-KR" dirty="0"/>
              <a:t>AGENDA</a:t>
            </a:r>
            <a:endParaRPr lang="ko-KR" altLang="en-US" dirty="0"/>
          </a:p>
        </p:txBody>
      </p:sp>
      <p:sp>
        <p:nvSpPr>
          <p:cNvPr id="26" name="직사각형 8"/>
          <p:cNvSpPr/>
          <p:nvPr userDrawn="1"/>
        </p:nvSpPr>
        <p:spPr bwMode="auto">
          <a:xfrm flipV="1">
            <a:off x="0" y="5124450"/>
            <a:ext cx="9144000" cy="53340"/>
          </a:xfrm>
          <a:prstGeom prst="rect">
            <a:avLst/>
          </a:prstGeom>
          <a:solidFill>
            <a:srgbClr val="3D70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37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C437117-9A5F-4AE8-97F9-2622424A12E0}"/>
              </a:ext>
            </a:extLst>
          </p:cNvPr>
          <p:cNvGrpSpPr/>
          <p:nvPr userDrawn="1"/>
        </p:nvGrpSpPr>
        <p:grpSpPr>
          <a:xfrm>
            <a:off x="1" y="1152939"/>
            <a:ext cx="2137580" cy="1902257"/>
            <a:chOff x="41679" y="0"/>
            <a:chExt cx="2137579" cy="1902257"/>
          </a:xfrm>
        </p:grpSpPr>
        <p:sp>
          <p:nvSpPr>
            <p:cNvPr id="17" name="TextBox 10">
              <a:extLst>
                <a:ext uri="{FF2B5EF4-FFF2-40B4-BE49-F238E27FC236}">
                  <a16:creationId xmlns:a16="http://schemas.microsoft.com/office/drawing/2014/main" id="{249F0B84-36E5-4939-8CD2-06206F251567}"/>
                </a:ext>
              </a:extLst>
            </p:cNvPr>
            <p:cNvSpPr txBox="1"/>
            <p:nvPr userDrawn="1"/>
          </p:nvSpPr>
          <p:spPr>
            <a:xfrm>
              <a:off x="41679" y="0"/>
              <a:ext cx="1907894" cy="840230"/>
            </a:xfrm>
            <a:prstGeom prst="rect">
              <a:avLst/>
            </a:prstGeom>
            <a:ln>
              <a:noFill/>
            </a:ln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37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400" b="1" i="0" u="none" strike="noStrike" kern="0" cap="none" spc="-300" normalizeH="0" baseline="0" noProof="0" dirty="0">
                  <a:ln w="28575"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A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utonomy</a:t>
              </a:r>
              <a:endParaRPr kumimoji="0" lang="ko-KR" altLang="en-US" sz="2800" b="1" i="0" u="none" strike="noStrike" kern="0" cap="none" spc="-300" normalizeH="0" baseline="0" noProof="0" dirty="0">
                <a:ln>
                  <a:noFill/>
                </a:ln>
                <a:solidFill>
                  <a:srgbClr val="F0F5FA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8" name="TextBox 11">
              <a:extLst>
                <a:ext uri="{FF2B5EF4-FFF2-40B4-BE49-F238E27FC236}">
                  <a16:creationId xmlns:a16="http://schemas.microsoft.com/office/drawing/2014/main" id="{46F877C8-EF42-4CB9-A5C8-D9CC28286263}"/>
                </a:ext>
              </a:extLst>
            </p:cNvPr>
            <p:cNvSpPr txBox="1"/>
            <p:nvPr userDrawn="1"/>
          </p:nvSpPr>
          <p:spPr>
            <a:xfrm>
              <a:off x="428596" y="538149"/>
              <a:ext cx="875561" cy="840230"/>
            </a:xfrm>
            <a:prstGeom prst="rect">
              <a:avLst/>
            </a:prstGeom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37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4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kill</a:t>
              </a:r>
              <a:endParaRPr kumimoji="0" lang="ko-KR" altLang="en-US" sz="2800" b="1" i="0" u="none" strike="noStrike" kern="0" cap="none" spc="-300" normalizeH="0" baseline="0" noProof="0" dirty="0">
                <a:ln>
                  <a:noFill/>
                </a:ln>
                <a:solidFill>
                  <a:srgbClr val="F0F5FA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20" name="TextBox 12">
              <a:extLst>
                <a:ext uri="{FF2B5EF4-FFF2-40B4-BE49-F238E27FC236}">
                  <a16:creationId xmlns:a16="http://schemas.microsoft.com/office/drawing/2014/main" id="{99568A27-AB72-4312-AA54-CC7A81954A44}"/>
                </a:ext>
              </a:extLst>
            </p:cNvPr>
            <p:cNvSpPr txBox="1"/>
            <p:nvPr userDrawn="1"/>
          </p:nvSpPr>
          <p:spPr>
            <a:xfrm>
              <a:off x="114270" y="1062027"/>
              <a:ext cx="2064988" cy="840230"/>
            </a:xfrm>
            <a:prstGeom prst="rect">
              <a:avLst/>
            </a:prstGeom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37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4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G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reat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4F81BD">
                      <a:lumMod val="20000"/>
                      <a:lumOff val="80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C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ause</a:t>
              </a:r>
              <a:endParaRPr kumimoji="0" lang="ko-KR" altLang="en-US" sz="2800" b="1" i="0" u="none" strike="noStrike" kern="0" cap="none" spc="-300" normalizeH="0" baseline="0" noProof="0" dirty="0">
                <a:ln>
                  <a:noFill/>
                </a:ln>
                <a:solidFill>
                  <a:srgbClr val="F0F5FA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06E43EF-1E15-4F52-B460-A44AD1F3C73C}"/>
              </a:ext>
            </a:extLst>
          </p:cNvPr>
          <p:cNvGrpSpPr/>
          <p:nvPr userDrawn="1"/>
        </p:nvGrpSpPr>
        <p:grpSpPr>
          <a:xfrm>
            <a:off x="72592" y="4801370"/>
            <a:ext cx="1113478" cy="228062"/>
            <a:chOff x="3525078" y="4011910"/>
            <a:chExt cx="2093844" cy="428860"/>
          </a:xfrm>
        </p:grpSpPr>
        <p:pic>
          <p:nvPicPr>
            <p:cNvPr id="28" name="그림 15" descr="bankware global-3.jpg">
              <a:extLst>
                <a:ext uri="{FF2B5EF4-FFF2-40B4-BE49-F238E27FC236}">
                  <a16:creationId xmlns:a16="http://schemas.microsoft.com/office/drawing/2014/main" id="{A115A416-C405-418D-8209-76E443AD38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735" b="89381" l="1839" r="96990">
                          <a14:foregroundMark x1="47826" y1="46018" x2="47826" y2="46018"/>
                          <a14:foregroundMark x1="54181" y1="50442" x2="54181" y2="50442"/>
                          <a14:foregroundMark x1="68060" y1="53982" x2="68060" y2="53982"/>
                          <a14:foregroundMark x1="71237" y1="59292" x2="71237" y2="59292"/>
                          <a14:foregroundMark x1="74080" y1="55752" x2="74080" y2="55752"/>
                          <a14:foregroundMark x1="82274" y1="52212" x2="82274" y2="52212"/>
                          <a14:foregroundMark x1="95318" y1="52212" x2="95318" y2="52212"/>
                          <a14:foregroundMark x1="97157" y1="53982" x2="97157" y2="53982"/>
                          <a14:foregroundMark x1="26923" y1="50442" x2="26923" y2="50442"/>
                          <a14:foregroundMark x1="18896" y1="52212" x2="18896" y2="52212"/>
                          <a14:foregroundMark x1="11706" y1="52212" x2="11706" y2="52212"/>
                          <a14:foregroundMark x1="1839" y1="42478" x2="1839" y2="424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 bwMode="auto">
            <a:xfrm>
              <a:off x="3622676" y="4035812"/>
              <a:ext cx="1898650" cy="358775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E4EA5CD-254E-44A2-AF52-D46E4610DB96}"/>
                </a:ext>
              </a:extLst>
            </p:cNvPr>
            <p:cNvSpPr/>
            <p:nvPr userDrawn="1"/>
          </p:nvSpPr>
          <p:spPr bwMode="gray">
            <a:xfrm>
              <a:off x="3525078" y="4011910"/>
              <a:ext cx="2093844" cy="42886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 rtlCol="0" anchor="ctr">
              <a:noAutofit/>
            </a:bodyPr>
            <a:lstStyle/>
            <a:p>
              <a:pPr marL="0" marR="0" lvl="0" indent="0" algn="ctr" defTabSz="914378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8209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중간제목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64" descr="지구배경">
            <a:extLst>
              <a:ext uri="{FF2B5EF4-FFF2-40B4-BE49-F238E27FC236}">
                <a16:creationId xmlns:a16="http://schemas.microsoft.com/office/drawing/2014/main" id="{71CF7D74-2B14-4010-94C8-425D022BC71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srgbClr val="B2B2B2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001" t="14023" r="7065"/>
          <a:stretch/>
        </p:blipFill>
        <p:spPr bwMode="auto">
          <a:xfrm>
            <a:off x="4812190" y="1276448"/>
            <a:ext cx="4331810" cy="38670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softEdge rad="317500"/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139702"/>
            <a:ext cx="9144000" cy="864096"/>
          </a:xfrm>
          <a:prstGeom prst="rect">
            <a:avLst/>
          </a:prstGeom>
          <a:solidFill>
            <a:srgbClr val="3D70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tIns="46800" anchor="ctr"/>
          <a:lstStyle>
            <a:lvl1pPr algn="ctr">
              <a:lnSpc>
                <a:spcPct val="100000"/>
              </a:lnSpc>
              <a:defRPr kumimoji="0" lang="ko-KR" altLang="en-US" sz="36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defRPr>
            </a:lvl1pPr>
          </a:lstStyle>
          <a:p>
            <a:pPr lvl="0" algn="ctr" latinLnBrk="0"/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black">
          <a:xfrm>
            <a:off x="182563" y="4915696"/>
            <a:ext cx="137160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© 2021 Bankware Global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3D70A3"/>
              </a:solidFill>
              <a:effectLst/>
              <a:uLnTx/>
              <a:uFillTx/>
              <a:latin typeface="맑은 고딕" panose="020B0503020000020004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black">
          <a:xfrm>
            <a:off x="6715140" y="4915696"/>
            <a:ext cx="2228856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r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BWG University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1D8D202-EE7E-47DF-B0C4-F4CBB673482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457" y="69530"/>
            <a:ext cx="2063568" cy="171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72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black">
          <a:xfrm>
            <a:off x="7572396" y="4896646"/>
            <a:ext cx="137160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0" marR="0" lvl="0" indent="0" algn="r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© 2021 Bankware Global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맑은 고딕" panose="020B0503020000020004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" name="직사각형 13"/>
          <p:cNvSpPr/>
          <p:nvPr userDrawn="1"/>
        </p:nvSpPr>
        <p:spPr bwMode="auto">
          <a:xfrm>
            <a:off x="0" y="1"/>
            <a:ext cx="9144000" cy="1446602"/>
          </a:xfrm>
          <a:prstGeom prst="rect">
            <a:avLst/>
          </a:prstGeom>
          <a:solidFill>
            <a:srgbClr val="3D70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37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714348" y="535767"/>
            <a:ext cx="8229600" cy="857250"/>
          </a:xfrm>
          <a:prstGeom prst="rect">
            <a:avLst/>
          </a:prstGeom>
        </p:spPr>
        <p:txBody>
          <a:bodyPr anchor="b"/>
          <a:lstStyle>
            <a:lvl1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ko-KR" altLang="en-US" sz="4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8" y="1500180"/>
            <a:ext cx="8229600" cy="482200"/>
          </a:xfrm>
          <a:prstGeom prst="rect">
            <a:avLst/>
          </a:prstGeom>
        </p:spPr>
        <p:txBody>
          <a:bodyPr tIns="46800" anchor="t"/>
          <a:lstStyle>
            <a:lvl1pPr marL="0" indent="0" algn="r">
              <a:buNone/>
              <a:defRPr kumimoji="0" lang="ko-KR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pPr marL="171450" marR="0" lvl="0" indent="-171450" algn="r" defTabSz="91437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6" name="직사각형 8"/>
          <p:cNvSpPr/>
          <p:nvPr userDrawn="1"/>
        </p:nvSpPr>
        <p:spPr bwMode="auto">
          <a:xfrm flipV="1">
            <a:off x="0" y="5124450"/>
            <a:ext cx="9144000" cy="53340"/>
          </a:xfrm>
          <a:prstGeom prst="rect">
            <a:avLst/>
          </a:prstGeom>
          <a:solidFill>
            <a:srgbClr val="3D70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37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-188628" y="946799"/>
            <a:ext cx="3669594" cy="2793202"/>
            <a:chOff x="-186968" y="946193"/>
            <a:chExt cx="3669594" cy="2793202"/>
          </a:xfrm>
        </p:grpSpPr>
        <p:sp>
          <p:nvSpPr>
            <p:cNvPr id="13" name="TextBox 10"/>
            <p:cNvSpPr txBox="1"/>
            <p:nvPr userDrawn="1"/>
          </p:nvSpPr>
          <p:spPr>
            <a:xfrm>
              <a:off x="-141841" y="946193"/>
              <a:ext cx="3320140" cy="1311128"/>
            </a:xfrm>
            <a:prstGeom prst="rect">
              <a:avLst/>
            </a:prstGeom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37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800" b="1" i="0" u="none" strike="noStrike" kern="0" cap="none" spc="-300" normalizeH="0" baseline="0" noProof="0" dirty="0">
                  <a:ln w="28575">
                    <a:solidFill>
                      <a:prstClr val="white"/>
                    </a:solidFill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A</a:t>
              </a:r>
              <a:r>
                <a:rPr kumimoji="0" lang="en-US" altLang="ko-KR" sz="48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utonomy</a:t>
              </a:r>
              <a:endParaRPr kumimoji="0" lang="ko-KR" altLang="en-US" sz="4800" b="1" i="0" u="none" strike="noStrike" kern="0" cap="none" spc="-300" normalizeH="0" baseline="0" noProof="0" dirty="0">
                <a:ln>
                  <a:noFill/>
                </a:ln>
                <a:solidFill>
                  <a:srgbClr val="F0F5FA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4" name="TextBox 12"/>
            <p:cNvSpPr txBox="1"/>
            <p:nvPr userDrawn="1"/>
          </p:nvSpPr>
          <p:spPr>
            <a:xfrm>
              <a:off x="501694" y="1733545"/>
              <a:ext cx="1476686" cy="1311128"/>
            </a:xfrm>
            <a:prstGeom prst="rect">
              <a:avLst/>
            </a:prstGeom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37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8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</a:t>
              </a:r>
              <a:r>
                <a:rPr kumimoji="0" lang="en-US" altLang="ko-KR" sz="48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kill</a:t>
              </a:r>
              <a:endParaRPr kumimoji="0" lang="ko-KR" altLang="en-US" sz="4800" b="1" i="0" u="none" strike="noStrike" kern="0" cap="none" spc="-300" normalizeH="0" baseline="0" noProof="0" dirty="0">
                <a:ln>
                  <a:noFill/>
                </a:ln>
                <a:solidFill>
                  <a:srgbClr val="F0F5FA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5" name="TextBox 13"/>
            <p:cNvSpPr txBox="1"/>
            <p:nvPr userDrawn="1"/>
          </p:nvSpPr>
          <p:spPr>
            <a:xfrm>
              <a:off x="-186968" y="2428267"/>
              <a:ext cx="3669594" cy="1311128"/>
            </a:xfrm>
            <a:prstGeom prst="rect">
              <a:avLst/>
            </a:prstGeom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37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8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G</a:t>
              </a:r>
              <a:r>
                <a:rPr kumimoji="0" lang="en-US" altLang="ko-KR" sz="48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reat</a:t>
              </a:r>
              <a:r>
                <a:rPr kumimoji="0" lang="en-US" altLang="ko-KR" sz="4800" b="1" i="0" u="none" strike="noStrike" kern="0" cap="none" spc="-300" normalizeH="0" baseline="0" noProof="0" dirty="0">
                  <a:ln>
                    <a:noFill/>
                  </a:ln>
                  <a:solidFill>
                    <a:srgbClr val="4F81BD">
                      <a:lumMod val="20000"/>
                      <a:lumOff val="80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0" lang="en-US" altLang="ko-KR" sz="48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C</a:t>
              </a:r>
              <a:r>
                <a:rPr kumimoji="0" lang="en-US" altLang="ko-KR" sz="48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ause</a:t>
              </a:r>
              <a:endParaRPr kumimoji="0" lang="ko-KR" altLang="en-US" sz="4800" b="1" i="0" u="none" strike="noStrike" kern="0" cap="none" spc="-300" normalizeH="0" baseline="0" noProof="0" dirty="0">
                <a:ln>
                  <a:noFill/>
                </a:ln>
                <a:solidFill>
                  <a:srgbClr val="F0F5FA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</p:grpSp>
      <p:sp>
        <p:nvSpPr>
          <p:cNvPr id="19" name="Rectangle 6">
            <a:extLst>
              <a:ext uri="{FF2B5EF4-FFF2-40B4-BE49-F238E27FC236}">
                <a16:creationId xmlns:a16="http://schemas.microsoft.com/office/drawing/2014/main" id="{4DDCA6C2-97F0-4675-A978-6A1FF5ABB762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1403649" y="4498536"/>
            <a:ext cx="6336704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 anchor="ctr" anchorCtr="1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1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00500030200090000" pitchFamily="2" charset="0"/>
              </a:rPr>
              <a:t>We make the best Corebanking System for the World!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4A60C351-9921-4E5D-9B99-AB15EBD2BD9E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892176" y="4425735"/>
            <a:ext cx="7359650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endPos="0" dir="5400000" sy="-100000" algn="bl" rotWithShape="0"/>
          </a:effectLst>
        </p:spPr>
        <p:txBody>
          <a:bodyPr lIns="92075" tIns="46038" rIns="92075" bIns="46038" anchor="ctr" anchorCtr="1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1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60000"/>
                    <a:lumOff val="4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00500030200090000" pitchFamily="2" charset="0"/>
              </a:rPr>
              <a:t>We make the best Corebanking System for the World!</a:t>
            </a:r>
          </a:p>
        </p:txBody>
      </p:sp>
      <p:pic>
        <p:nvPicPr>
          <p:cNvPr id="22" name="그림 15" descr="bankware global-3.jpg">
            <a:extLst>
              <a:ext uri="{FF2B5EF4-FFF2-40B4-BE49-F238E27FC236}">
                <a16:creationId xmlns:a16="http://schemas.microsoft.com/office/drawing/2014/main" id="{B7DF100C-EB4B-4316-9636-2D8B98DEEB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35" b="89381" l="1839" r="96990">
                        <a14:foregroundMark x1="47826" y1="46018" x2="47826" y2="46018"/>
                        <a14:foregroundMark x1="54181" y1="50442" x2="54181" y2="50442"/>
                        <a14:foregroundMark x1="68060" y1="53982" x2="68060" y2="53982"/>
                        <a14:foregroundMark x1="71237" y1="59292" x2="71237" y2="59292"/>
                        <a14:foregroundMark x1="74080" y1="55752" x2="74080" y2="55752"/>
                        <a14:foregroundMark x1="82274" y1="52212" x2="82274" y2="52212"/>
                        <a14:foregroundMark x1="95318" y1="52212" x2="95318" y2="52212"/>
                        <a14:foregroundMark x1="97157" y1="53982" x2="97157" y2="53982"/>
                        <a14:foregroundMark x1="26923" y1="50442" x2="26923" y2="50442"/>
                        <a14:foregroundMark x1="18896" y1="52212" x2="18896" y2="52212"/>
                        <a14:foregroundMark x1="11706" y1="52212" x2="11706" y2="52212"/>
                        <a14:foregroundMark x1="1839" y1="42478" x2="1839" y2="424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3622676" y="4035812"/>
            <a:ext cx="1898650" cy="35877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EEB5862-DA43-4BBA-802D-D74E50962048}"/>
              </a:ext>
            </a:extLst>
          </p:cNvPr>
          <p:cNvSpPr/>
          <p:nvPr userDrawn="1"/>
        </p:nvSpPr>
        <p:spPr bwMode="gray">
          <a:xfrm>
            <a:off x="1763688" y="4011910"/>
            <a:ext cx="5616624" cy="791514"/>
          </a:xfrm>
          <a:prstGeom prst="rect">
            <a:avLst/>
          </a:prstGeom>
          <a:solidFill>
            <a:schemeClr val="bg1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rtlCol="0" anchor="ctr">
            <a:noAutofit/>
          </a:bodyPr>
          <a:lstStyle/>
          <a:p>
            <a:pPr marL="0" marR="0" lvl="0" indent="0" algn="ctr" defTabSz="914378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6581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중간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4" descr="지구배경">
            <a:extLst>
              <a:ext uri="{FF2B5EF4-FFF2-40B4-BE49-F238E27FC236}">
                <a16:creationId xmlns:a16="http://schemas.microsoft.com/office/drawing/2014/main" id="{44F9BF0F-C71F-432F-AD82-F225491BB52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srgbClr val="B2B2B2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001" t="14023" r="7065"/>
          <a:stretch/>
        </p:blipFill>
        <p:spPr bwMode="auto">
          <a:xfrm>
            <a:off x="4812190" y="1276448"/>
            <a:ext cx="4331810" cy="38670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softEdge rad="317500"/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139702"/>
            <a:ext cx="9144000" cy="864096"/>
          </a:xfrm>
          <a:prstGeom prst="rect">
            <a:avLst/>
          </a:prstGeom>
          <a:solidFill>
            <a:srgbClr val="3D70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16000" anchor="ctr"/>
          <a:lstStyle>
            <a:lvl1pPr algn="ctr">
              <a:lnSpc>
                <a:spcPct val="100000"/>
              </a:lnSpc>
              <a:defRPr kumimoji="0" lang="ko-KR" altLang="en-US" sz="3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defRPr>
            </a:lvl1pPr>
          </a:lstStyle>
          <a:p>
            <a:pPr lvl="0" algn="ctr" latinLnBrk="0">
              <a:lnSpc>
                <a:spcPct val="10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black">
          <a:xfrm>
            <a:off x="182563" y="4915696"/>
            <a:ext cx="137160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© 2021 Bankware Global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3D70A3"/>
              </a:solidFill>
              <a:effectLst/>
              <a:uLnTx/>
              <a:uFillTx/>
              <a:latin typeface="맑은 고딕" panose="020B0503020000020004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black">
          <a:xfrm>
            <a:off x="6715140" y="4915696"/>
            <a:ext cx="2228856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r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BWG University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8E6065-F9DA-4FA4-A5B8-D75D6F8CD5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62612" y="2139702"/>
            <a:ext cx="3018775" cy="2585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ctr">
              <a:buNone/>
              <a:defRPr kumimoji="0" lang="ko-KR" altLang="en-US" sz="1200" b="1" kern="0" dirty="0">
                <a:solidFill>
                  <a:schemeClr val="bg1"/>
                </a:solidFill>
              </a:defRPr>
            </a:lvl1pPr>
            <a:lvl2pPr>
              <a:defRPr kumimoji="1" lang="ko-KR" altLang="en-US" kern="1200" smtClean="0">
                <a:latin typeface="굴림" pitchFamily="50" charset="-127"/>
                <a:ea typeface="굴림" pitchFamily="50" charset="-127"/>
                <a:cs typeface="+mn-cs"/>
              </a:defRPr>
            </a:lvl2pPr>
            <a:lvl3pPr>
              <a:defRPr kumimoji="1" lang="ko-KR" altLang="en-US" kern="1200" smtClean="0">
                <a:latin typeface="굴림" pitchFamily="50" charset="-127"/>
                <a:ea typeface="굴림" pitchFamily="50" charset="-127"/>
                <a:cs typeface="+mn-cs"/>
              </a:defRPr>
            </a:lvl3pPr>
            <a:lvl4pPr>
              <a:defRPr kumimoji="1" lang="ko-KR" altLang="en-US" kern="1200" smtClean="0">
                <a:latin typeface="굴림" pitchFamily="50" charset="-127"/>
                <a:ea typeface="굴림" pitchFamily="50" charset="-127"/>
                <a:cs typeface="+mn-cs"/>
              </a:defRPr>
            </a:lvl4pPr>
            <a:lvl5pPr>
              <a:defRPr kumimoji="1" lang="ko-KR" altLang="en-US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9208924-69E1-405F-A7F8-57D392D4AAB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457" y="69530"/>
            <a:ext cx="2063568" cy="171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38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AD62741-C36D-4F1A-BACC-D216049E27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71" y="4096134"/>
            <a:ext cx="1898653" cy="274415"/>
          </a:xfrm>
          <a:prstGeom prst="rect">
            <a:avLst/>
          </a:prstGeom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black">
          <a:xfrm>
            <a:off x="7572397" y="4896646"/>
            <a:ext cx="137160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 anchor="ctr"/>
          <a:lstStyle/>
          <a:p>
            <a:pPr marL="0" marR="0" lvl="0" indent="0" algn="r" defTabSz="91440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© 2023 Bankware Global</a:t>
            </a:r>
            <a:endParaRPr kumimoji="0" lang="en-US" altLang="ko-KR" sz="1801" b="0" i="0" u="none" strike="noStrike" kern="1200" cap="none" spc="0" normalizeH="0" baseline="0" noProof="0" dirty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맑은 고딕" panose="020B0503020000020004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" name="직사각형 13"/>
          <p:cNvSpPr/>
          <p:nvPr userDrawn="1"/>
        </p:nvSpPr>
        <p:spPr bwMode="auto">
          <a:xfrm>
            <a:off x="0" y="1"/>
            <a:ext cx="9144000" cy="1446602"/>
          </a:xfrm>
          <a:prstGeom prst="rect">
            <a:avLst/>
          </a:prstGeom>
          <a:solidFill>
            <a:srgbClr val="3D70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1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 hasCustomPrompt="1"/>
          </p:nvPr>
        </p:nvSpPr>
        <p:spPr>
          <a:xfrm>
            <a:off x="714348" y="720433"/>
            <a:ext cx="8229600" cy="672584"/>
          </a:xfrm>
          <a:prstGeom prst="rect">
            <a:avLst/>
          </a:prstGeom>
        </p:spPr>
        <p:txBody>
          <a:bodyPr anchor="b"/>
          <a:lstStyle>
            <a:lvl1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ko-KR" altLang="en-US" sz="4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8" y="1500180"/>
            <a:ext cx="8229600" cy="378000"/>
          </a:xfrm>
          <a:prstGeom prst="rect">
            <a:avLst/>
          </a:prstGeom>
        </p:spPr>
        <p:txBody>
          <a:bodyPr tIns="46800" anchor="t"/>
          <a:lstStyle>
            <a:lvl1pPr marL="0" indent="0" algn="r">
              <a:buNone/>
              <a:defRPr kumimoji="0" lang="ko-KR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pPr marL="171455" marR="0" lvl="0" indent="-171455" algn="r" defTabSz="914401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ko-KR" altLang="en-US" dirty="0"/>
              <a:t>부제목</a:t>
            </a:r>
          </a:p>
        </p:txBody>
      </p:sp>
      <p:sp>
        <p:nvSpPr>
          <p:cNvPr id="26" name="직사각형 8"/>
          <p:cNvSpPr/>
          <p:nvPr userDrawn="1"/>
        </p:nvSpPr>
        <p:spPr bwMode="auto">
          <a:xfrm flipV="1">
            <a:off x="0" y="5124450"/>
            <a:ext cx="9144000" cy="53340"/>
          </a:xfrm>
          <a:prstGeom prst="rect">
            <a:avLst/>
          </a:prstGeom>
          <a:solidFill>
            <a:srgbClr val="3D70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1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6D84AA8-8AB3-4BA9-8325-08ACAA06795E}"/>
              </a:ext>
            </a:extLst>
          </p:cNvPr>
          <p:cNvGrpSpPr/>
          <p:nvPr userDrawn="1"/>
        </p:nvGrpSpPr>
        <p:grpSpPr>
          <a:xfrm>
            <a:off x="1949649" y="4472222"/>
            <a:ext cx="5244705" cy="288311"/>
            <a:chOff x="1949649" y="4472222"/>
            <a:chExt cx="5244705" cy="288311"/>
          </a:xfrm>
        </p:grpSpPr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4DDCA6C2-97F0-4675-A978-6A1FF5ABB762}"/>
                </a:ext>
              </a:extLst>
            </p:cNvPr>
            <p:cNvSpPr>
              <a:spLocks noChangeArrowheads="1"/>
            </p:cNvSpPr>
            <p:nvPr userDrawn="1"/>
          </p:nvSpPr>
          <p:spPr bwMode="black">
            <a:xfrm>
              <a:off x="1949649" y="4544961"/>
              <a:ext cx="5244705" cy="2155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1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1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1" b="0" i="1" u="none" strike="noStrike" kern="1200" cap="none" spc="0" normalizeH="0" baseline="0" noProof="0" dirty="0">
                  <a:ln>
                    <a:noFill/>
                  </a:ln>
                  <a:solidFill>
                    <a:srgbClr val="4F81BD">
                      <a:lumMod val="20000"/>
                      <a:lumOff val="80000"/>
                      <a:alpha val="70000"/>
                    </a:srgb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MV Boli" panose="02000500030200090000" pitchFamily="2" charset="0"/>
                </a:rPr>
                <a:t>We will grow into a GLOBAL TOP 5 Financial software company!</a:t>
              </a:r>
            </a:p>
          </p:txBody>
        </p:sp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4A60C351-9921-4E5D-9B99-AB15EBD2BD9E}"/>
                </a:ext>
              </a:extLst>
            </p:cNvPr>
            <p:cNvSpPr>
              <a:spLocks noChangeArrowheads="1"/>
            </p:cNvSpPr>
            <p:nvPr userDrawn="1"/>
          </p:nvSpPr>
          <p:spPr bwMode="black">
            <a:xfrm>
              <a:off x="2320233" y="4472222"/>
              <a:ext cx="4503541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reflection endPos="0" dir="5400000" sy="-100000" algn="bl" rotWithShape="0"/>
            </a:effectLst>
          </p:spPr>
          <p:txBody>
            <a:bodyPr wrap="none" lIns="0" tIns="0" rIns="0" bIns="0" anchor="ctr" anchorCtr="1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1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4F81BD">
                      <a:lumMod val="60000"/>
                      <a:lumOff val="40000"/>
                      <a:alpha val="70000"/>
                    </a:srgb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MV Boli" panose="02000500030200090000" pitchFamily="2" charset="0"/>
                </a:rPr>
                <a:t>We will grow into a GLOBAL TOP 5 Financial software company!</a:t>
              </a:r>
            </a:p>
          </p:txBody>
        </p:sp>
      </p:grpSp>
      <p:sp>
        <p:nvSpPr>
          <p:cNvPr id="20" name="텍스트 개체 틀 23">
            <a:extLst>
              <a:ext uri="{FF2B5EF4-FFF2-40B4-BE49-F238E27FC236}">
                <a16:creationId xmlns:a16="http://schemas.microsoft.com/office/drawing/2014/main" id="{5D004E86-C244-4D3E-AC69-C04E4DC1C7EF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14349" y="375205"/>
            <a:ext cx="822960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Font typeface="Arial" panose="020B0604020202020204" pitchFamily="34" charset="0"/>
              <a:buNone/>
              <a:defRPr lang="ko-KR" altLang="en-US" sz="1800" b="1" dirty="0">
                <a:solidFill>
                  <a:prstClr val="white"/>
                </a:solidFill>
                <a:latin typeface="맑은 고딕" pitchFamily="50" charset="-127"/>
                <a:cs typeface="Arial" pitchFamily="34" charset="0"/>
              </a:defRPr>
            </a:lvl1pPr>
          </a:lstStyle>
          <a:p>
            <a:pPr marL="171455" lvl="0" indent="-171455" algn="r" defTabSz="457200" latinLnBrk="0"/>
            <a:r>
              <a:rPr lang="ko-KR" altLang="en-US" dirty="0"/>
              <a:t>머리말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2315C1D-C2B6-4E34-BAB3-249E593A87D8}"/>
              </a:ext>
            </a:extLst>
          </p:cNvPr>
          <p:cNvGrpSpPr/>
          <p:nvPr userDrawn="1"/>
        </p:nvGrpSpPr>
        <p:grpSpPr>
          <a:xfrm>
            <a:off x="-108332" y="993055"/>
            <a:ext cx="3522548" cy="2500433"/>
            <a:chOff x="-108332" y="993055"/>
            <a:chExt cx="3522548" cy="2500433"/>
          </a:xfrm>
        </p:grpSpPr>
        <p:sp>
          <p:nvSpPr>
            <p:cNvPr id="13" name="TextBox 10"/>
            <p:cNvSpPr txBox="1"/>
            <p:nvPr userDrawn="1"/>
          </p:nvSpPr>
          <p:spPr>
            <a:xfrm>
              <a:off x="-108332" y="993055"/>
              <a:ext cx="3246402" cy="1200329"/>
            </a:xfrm>
            <a:prstGeom prst="rect">
              <a:avLst/>
            </a:prstGeom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0" b="1" i="0" u="none" strike="noStrike" kern="0" cap="none" spc="-300" normalizeH="0" baseline="0" noProof="0" dirty="0">
                  <a:ln w="28575">
                    <a:solidFill>
                      <a:prstClr val="white"/>
                    </a:solidFill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P</a:t>
              </a:r>
              <a:r>
                <a:rPr kumimoji="0" lang="en-US" altLang="ko-KR" sz="44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roductivity</a:t>
              </a:r>
              <a:endParaRPr kumimoji="0" lang="ko-KR" altLang="en-US" sz="4400" b="1" i="0" u="none" strike="noStrike" kern="0" cap="none" spc="-300" normalizeH="0" baseline="0" noProof="0" dirty="0">
                <a:ln>
                  <a:noFill/>
                </a:ln>
                <a:solidFill>
                  <a:srgbClr val="F0F5FA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4" name="TextBox 12"/>
            <p:cNvSpPr txBox="1"/>
            <p:nvPr userDrawn="1"/>
          </p:nvSpPr>
          <p:spPr>
            <a:xfrm>
              <a:off x="73959" y="1689180"/>
              <a:ext cx="2247731" cy="923330"/>
            </a:xfrm>
            <a:prstGeom prst="rect">
              <a:avLst/>
            </a:prstGeom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L</a:t>
              </a:r>
              <a:r>
                <a:rPr kumimoji="0" lang="en-US" altLang="ko-KR" sz="32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ife </a:t>
              </a:r>
              <a:r>
                <a:rPr kumimoji="0" lang="en-US" altLang="ko-KR" sz="32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B</a:t>
              </a:r>
              <a:r>
                <a:rPr kumimoji="0" lang="en-US" altLang="ko-KR" sz="32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alance</a:t>
              </a:r>
              <a:endParaRPr kumimoji="0" lang="ko-KR" altLang="en-US" sz="3200" b="1" i="0" u="none" strike="noStrike" kern="0" cap="none" spc="-300" normalizeH="0" baseline="0" noProof="0" dirty="0">
                <a:ln>
                  <a:noFill/>
                </a:ln>
                <a:solidFill>
                  <a:srgbClr val="F0F5FA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5" name="TextBox 13"/>
            <p:cNvSpPr txBox="1"/>
            <p:nvPr userDrawn="1"/>
          </p:nvSpPr>
          <p:spPr>
            <a:xfrm>
              <a:off x="155362" y="2299255"/>
              <a:ext cx="1984839" cy="757130"/>
            </a:xfrm>
            <a:prstGeom prst="rect">
              <a:avLst/>
            </a:prstGeom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U</a:t>
              </a:r>
              <a:r>
                <a:rPr kumimoji="0" lang="en-US" altLang="ko-KR" sz="24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pgrade</a:t>
              </a:r>
              <a:r>
                <a:rPr kumimoji="0" lang="en-US" altLang="ko-KR" sz="2400" b="1" i="0" u="none" strike="noStrike" kern="0" cap="none" spc="-300" normalizeH="0" baseline="0" noProof="0" dirty="0">
                  <a:ln>
                    <a:noFill/>
                  </a:ln>
                  <a:solidFill>
                    <a:srgbClr val="4F81BD">
                      <a:lumMod val="20000"/>
                      <a:lumOff val="80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0" lang="en-US" altLang="ko-KR" sz="24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</a:t>
              </a:r>
              <a:r>
                <a:rPr kumimoji="0" lang="en-US" altLang="ko-KR" sz="24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kills</a:t>
              </a:r>
              <a:endParaRPr kumimoji="0" lang="ko-KR" altLang="en-US" sz="2400" b="1" i="0" u="none" strike="noStrike" kern="0" cap="none" spc="-300" normalizeH="0" baseline="0" noProof="0" dirty="0">
                <a:ln>
                  <a:noFill/>
                </a:ln>
                <a:solidFill>
                  <a:srgbClr val="F0F5FA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6" name="TextBox 13">
              <a:extLst>
                <a:ext uri="{FF2B5EF4-FFF2-40B4-BE49-F238E27FC236}">
                  <a16:creationId xmlns:a16="http://schemas.microsoft.com/office/drawing/2014/main" id="{AFFAC9E4-4382-424B-89D0-F13821542AF1}"/>
                </a:ext>
              </a:extLst>
            </p:cNvPr>
            <p:cNvSpPr txBox="1"/>
            <p:nvPr userDrawn="1"/>
          </p:nvSpPr>
          <p:spPr>
            <a:xfrm>
              <a:off x="-69430" y="2653258"/>
              <a:ext cx="3483646" cy="840230"/>
            </a:xfrm>
            <a:prstGeom prst="rect">
              <a:avLst/>
            </a:prstGeom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4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olve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4F81BD">
                      <a:lumMod val="20000"/>
                      <a:lumOff val="80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C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ustomer 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N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eeds</a:t>
              </a:r>
              <a:endParaRPr kumimoji="0" lang="ko-KR" altLang="en-US" sz="2800" b="1" i="0" u="none" strike="noStrike" kern="0" cap="none" spc="-300" normalizeH="0" baseline="0" noProof="0" dirty="0">
                <a:ln>
                  <a:noFill/>
                </a:ln>
                <a:solidFill>
                  <a:srgbClr val="F0F5FA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4409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64" descr="지구배경">
            <a:extLst>
              <a:ext uri="{FF2B5EF4-FFF2-40B4-BE49-F238E27FC236}">
                <a16:creationId xmlns:a16="http://schemas.microsoft.com/office/drawing/2014/main" id="{71CF7D74-2B14-4010-94C8-425D022BC71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srgbClr val="B2B2B2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1" t="14023" r="7065"/>
          <a:stretch/>
        </p:blipFill>
        <p:spPr bwMode="auto">
          <a:xfrm>
            <a:off x="4812193" y="1276448"/>
            <a:ext cx="4331810" cy="38670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softEdge rad="317500"/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139703"/>
            <a:ext cx="9144000" cy="864096"/>
          </a:xfrm>
          <a:prstGeom prst="rect">
            <a:avLst/>
          </a:prstGeom>
          <a:solidFill>
            <a:srgbClr val="3D70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tIns="46800" anchor="ctr"/>
          <a:lstStyle>
            <a:lvl1pPr algn="ctr">
              <a:lnSpc>
                <a:spcPct val="100000"/>
              </a:lnSpc>
              <a:defRPr kumimoji="0" lang="ko-KR" altLang="en-US" sz="36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defRPr>
            </a:lvl1pPr>
          </a:lstStyle>
          <a:p>
            <a:pPr lvl="0" algn="ctr" latinLnBrk="0"/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black">
          <a:xfrm>
            <a:off x="182564" y="4915696"/>
            <a:ext cx="137160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l" defTabSz="91440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© 2023 Bankware Global</a:t>
            </a:r>
            <a:endParaRPr kumimoji="0" lang="en-US" altLang="ko-KR" sz="1801" b="0" i="0" u="none" strike="noStrike" kern="1200" cap="none" spc="0" normalizeH="0" baseline="0" noProof="0" dirty="0">
              <a:ln>
                <a:noFill/>
              </a:ln>
              <a:solidFill>
                <a:srgbClr val="3D70A3"/>
              </a:solidFill>
              <a:effectLst/>
              <a:uLnTx/>
              <a:uFillTx/>
              <a:latin typeface="맑은 고딕" panose="020B0503020000020004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black">
          <a:xfrm>
            <a:off x="6715141" y="4915696"/>
            <a:ext cx="2228857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r" defTabSz="91440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BwG University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EFB3A45-8FB5-40D2-94FF-5A4A4D9E9C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0" t="4997" r="3568" b="18129"/>
          <a:stretch/>
        </p:blipFill>
        <p:spPr>
          <a:xfrm>
            <a:off x="0" y="0"/>
            <a:ext cx="2333065" cy="174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9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제목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4" descr="지구배경">
            <a:extLst>
              <a:ext uri="{FF2B5EF4-FFF2-40B4-BE49-F238E27FC236}">
                <a16:creationId xmlns:a16="http://schemas.microsoft.com/office/drawing/2014/main" id="{44F9BF0F-C71F-432F-AD82-F225491BB52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srgbClr val="B2B2B2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1" t="14023" r="7065"/>
          <a:stretch/>
        </p:blipFill>
        <p:spPr bwMode="auto">
          <a:xfrm>
            <a:off x="4812193" y="1276448"/>
            <a:ext cx="4331810" cy="38670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softEdge rad="317500"/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139703"/>
            <a:ext cx="9144000" cy="864096"/>
          </a:xfrm>
          <a:prstGeom prst="rect">
            <a:avLst/>
          </a:prstGeom>
          <a:solidFill>
            <a:srgbClr val="3D70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16000" anchor="ctr"/>
          <a:lstStyle>
            <a:lvl1pPr algn="ctr">
              <a:lnSpc>
                <a:spcPct val="100000"/>
              </a:lnSpc>
              <a:defRPr kumimoji="0" lang="ko-KR" altLang="en-US" sz="3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defRPr>
            </a:lvl1pPr>
          </a:lstStyle>
          <a:p>
            <a:pPr lvl="0" algn="ctr" latinLnBrk="0">
              <a:lnSpc>
                <a:spcPct val="10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black">
          <a:xfrm>
            <a:off x="182564" y="4915696"/>
            <a:ext cx="137160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l" defTabSz="91440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© 2023 Bankware Global</a:t>
            </a:r>
            <a:endParaRPr kumimoji="0" lang="en-US" altLang="ko-KR" sz="1801" b="0" i="0" u="none" strike="noStrike" kern="1200" cap="none" spc="0" normalizeH="0" baseline="0" noProof="0" dirty="0">
              <a:ln>
                <a:noFill/>
              </a:ln>
              <a:solidFill>
                <a:srgbClr val="3D70A3"/>
              </a:solidFill>
              <a:effectLst/>
              <a:uLnTx/>
              <a:uFillTx/>
              <a:latin typeface="맑은 고딕" panose="020B0503020000020004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black">
          <a:xfrm>
            <a:off x="6715141" y="4915696"/>
            <a:ext cx="2228857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r" defTabSz="91440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BwG University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8E6065-F9DA-4FA4-A5B8-D75D6F8CD5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62616" y="2139702"/>
            <a:ext cx="3018775" cy="2585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ctr">
              <a:buNone/>
              <a:defRPr kumimoji="0" lang="ko-KR" altLang="en-US" sz="1200" b="1" kern="0" dirty="0">
                <a:solidFill>
                  <a:schemeClr val="bg1"/>
                </a:solidFill>
              </a:defRPr>
            </a:lvl1pPr>
            <a:lvl2pPr>
              <a:defRPr kumimoji="1" lang="ko-KR" altLang="en-US" kern="1200" smtClean="0">
                <a:latin typeface="굴림" pitchFamily="50" charset="-127"/>
                <a:ea typeface="굴림" pitchFamily="50" charset="-127"/>
                <a:cs typeface="+mn-cs"/>
              </a:defRPr>
            </a:lvl2pPr>
            <a:lvl3pPr>
              <a:defRPr kumimoji="1" lang="ko-KR" altLang="en-US" kern="1200" smtClean="0">
                <a:latin typeface="굴림" pitchFamily="50" charset="-127"/>
                <a:ea typeface="굴림" pitchFamily="50" charset="-127"/>
                <a:cs typeface="+mn-cs"/>
              </a:defRPr>
            </a:lvl3pPr>
            <a:lvl4pPr>
              <a:defRPr kumimoji="1" lang="ko-KR" altLang="en-US" kern="1200" smtClean="0">
                <a:latin typeface="굴림" pitchFamily="50" charset="-127"/>
                <a:ea typeface="굴림" pitchFamily="50" charset="-127"/>
                <a:cs typeface="+mn-cs"/>
              </a:defRPr>
            </a:lvl4pPr>
            <a:lvl5pPr>
              <a:defRPr kumimoji="1" lang="ko-KR" altLang="en-US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0349A2-C492-410B-A2BC-13477197B8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0" t="4997" r="3568" b="18129"/>
          <a:stretch/>
        </p:blipFill>
        <p:spPr>
          <a:xfrm>
            <a:off x="0" y="0"/>
            <a:ext cx="2333065" cy="174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1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41C4F51-AA5C-495C-A640-49AC909CFB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827" y="238177"/>
            <a:ext cx="952500" cy="137666"/>
          </a:xfrm>
          <a:prstGeom prst="rect">
            <a:avLst/>
          </a:prstGeom>
        </p:spPr>
      </p:pic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50001" y="107139"/>
            <a:ext cx="8643998" cy="359143"/>
          </a:xfrm>
          <a:prstGeom prst="rect">
            <a:avLst/>
          </a:prstGeom>
        </p:spPr>
        <p:txBody>
          <a:bodyPr anchor="ctr"/>
          <a:lstStyle>
            <a:lvl1pPr>
              <a:defRPr sz="2201" b="1">
                <a:solidFill>
                  <a:srgbClr val="3D70A3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5" name="Line 4"/>
          <p:cNvSpPr>
            <a:spLocks noChangeShapeType="1"/>
          </p:cNvSpPr>
          <p:nvPr userDrawn="1"/>
        </p:nvSpPr>
        <p:spPr bwMode="auto">
          <a:xfrm flipV="1">
            <a:off x="252000" y="500048"/>
            <a:ext cx="8640000" cy="0"/>
          </a:xfrm>
          <a:prstGeom prst="line">
            <a:avLst/>
          </a:prstGeom>
          <a:noFill/>
          <a:ln w="9525">
            <a:solidFill>
              <a:srgbClr val="336699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8"/>
          <p:cNvSpPr/>
          <p:nvPr userDrawn="1"/>
        </p:nvSpPr>
        <p:spPr bwMode="auto">
          <a:xfrm>
            <a:off x="0" y="4832750"/>
            <a:ext cx="9144000" cy="310753"/>
          </a:xfrm>
          <a:prstGeom prst="rect">
            <a:avLst/>
          </a:prstGeom>
          <a:solidFill>
            <a:srgbClr val="3D70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latinLnBrk="0">
              <a:lnSpc>
                <a:spcPct val="90000"/>
              </a:lnSpc>
              <a:defRPr/>
            </a:pPr>
            <a:endParaRPr kumimoji="0" lang="ko-KR" altLang="en-US" sz="2201" dirty="0">
              <a:solidFill>
                <a:schemeClr val="hlin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Rectangle 6"/>
          <p:cNvSpPr>
            <a:spLocks noChangeArrowheads="1"/>
          </p:cNvSpPr>
          <p:nvPr userDrawn="1"/>
        </p:nvSpPr>
        <p:spPr bwMode="black">
          <a:xfrm>
            <a:off x="182564" y="4915695"/>
            <a:ext cx="137160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© 2023 Bankware Global</a:t>
            </a:r>
            <a:endParaRPr kumimoji="0" lang="en-US" altLang="ko-KR" sz="1801" b="0" dirty="0">
              <a:solidFill>
                <a:schemeClr val="bg1"/>
              </a:solidFill>
              <a:latin typeface="맑은 고딕" panose="020B0503020000020004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0" name="Rectangle 6"/>
          <p:cNvSpPr>
            <a:spLocks noChangeArrowheads="1"/>
          </p:cNvSpPr>
          <p:nvPr userDrawn="1"/>
        </p:nvSpPr>
        <p:spPr bwMode="black">
          <a:xfrm>
            <a:off x="6715141" y="4915695"/>
            <a:ext cx="2228857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BwG University</a:t>
            </a:r>
            <a:endParaRPr kumimoji="0" lang="en-US" altLang="ko-KR" sz="1801" b="0" dirty="0">
              <a:solidFill>
                <a:schemeClr val="bg1"/>
              </a:solidFill>
              <a:latin typeface="맑은 고딕" panose="020B0503020000020004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531DDC2-734F-4D05-B793-333997508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74000" y="4876708"/>
            <a:ext cx="396000" cy="216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  <a:spAutoFit/>
          </a:bodyPr>
          <a:lstStyle>
            <a:lvl1pPr algn="ctr">
              <a:defRPr lang="en-US" altLang="ko-KR" sz="800" smtClean="0">
                <a:solidFill>
                  <a:schemeClr val="bg1"/>
                </a:solidFill>
              </a:defRPr>
            </a:lvl1pPr>
          </a:lstStyle>
          <a:p>
            <a:pPr defTabSz="914401" latinLnBrk="1"/>
            <a:fld id="{A5476106-E57E-47AA-8FE6-6CFF599F3012}" type="slidenum">
              <a:rPr lang="en-US" altLang="ko-KR" smtClean="0"/>
              <a:pPr defTabSz="914401" latinLnBrk="1"/>
              <a:t>‹#›</a:t>
            </a:fld>
            <a:endParaRPr lang="ko-KR" altLang="en-US" dirty="0"/>
          </a:p>
        </p:txBody>
      </p:sp>
      <p:sp>
        <p:nvSpPr>
          <p:cNvPr id="10" name="내용 개체 틀 5">
            <a:extLst>
              <a:ext uri="{FF2B5EF4-FFF2-40B4-BE49-F238E27FC236}">
                <a16:creationId xmlns:a16="http://schemas.microsoft.com/office/drawing/2014/main" id="{A824F666-1AFA-4F77-B518-BA9E70C05EC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50001" y="535783"/>
            <a:ext cx="8643998" cy="4248000"/>
          </a:xfrm>
          <a:prstGeom prst="rect">
            <a:avLst/>
          </a:prstGeom>
        </p:spPr>
        <p:txBody>
          <a:bodyPr/>
          <a:lstStyle>
            <a:lvl1pPr marL="269882" indent="-269882" algn="l" rtl="0" eaLnBrk="0" fontAlgn="base" hangingPunct="0">
              <a:lnSpc>
                <a:spcPct val="150000"/>
              </a:lnSpc>
              <a:spcBef>
                <a:spcPts val="601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■"/>
              <a:defRPr lang="ko-KR" altLang="en-US" sz="1600" b="1" smtClean="0">
                <a:solidFill>
                  <a:srgbClr val="3D70A3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560402" indent="-214319" algn="l" rtl="0" eaLnBrk="0" fontAlgn="base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rgbClr val="396999"/>
              </a:buClr>
              <a:buFont typeface="Wingdings" panose="05000000000000000000" pitchFamily="2" charset="2"/>
              <a:buChar char="l"/>
              <a:defRPr lang="ko-KR" altLang="en-US" sz="1401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2pPr>
            <a:lvl3pPr marL="811233" indent="-128592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-"/>
              <a:defRPr lang="ko-KR" alt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3pPr>
            <a:lvl4pPr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ko-KR" altLang="en-US" sz="12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4pPr>
            <a:lvl5pPr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ko-KR" altLang="en-US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TextBox 20">
            <a:extLst>
              <a:ext uri="{FF2B5EF4-FFF2-40B4-BE49-F238E27FC236}">
                <a16:creationId xmlns:a16="http://schemas.microsoft.com/office/drawing/2014/main" id="{2FACA104-7FF1-4413-80E0-72BF3E7A6735}"/>
              </a:ext>
            </a:extLst>
          </p:cNvPr>
          <p:cNvSpPr txBox="1"/>
          <p:nvPr userDrawn="1"/>
        </p:nvSpPr>
        <p:spPr>
          <a:xfrm rot="20331935">
            <a:off x="121103" y="1910032"/>
            <a:ext cx="89017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0" b="1" i="1" dirty="0">
                <a:noFill/>
                <a:latin typeface="맑은 고딕" panose="020B0503020000020004" pitchFamily="50" charset="-127"/>
                <a:ea typeface="+mn-ea"/>
              </a:rPr>
              <a:t>BWG</a:t>
            </a:r>
            <a:r>
              <a:rPr lang="ko-KR" altLang="en-US" sz="8000" b="1" i="1" dirty="0">
                <a:noFill/>
                <a:latin typeface="맑은 고딕" panose="020B0503020000020004" pitchFamily="50" charset="-127"/>
                <a:ea typeface="+mn-ea"/>
              </a:rPr>
              <a:t> </a:t>
            </a:r>
            <a:r>
              <a:rPr lang="en-US" altLang="ko-KR" sz="8000" b="1" i="1" dirty="0">
                <a:noFill/>
                <a:latin typeface="맑은 고딕" panose="020B0503020000020004" pitchFamily="50" charset="-127"/>
                <a:ea typeface="+mn-ea"/>
              </a:rPr>
              <a:t>Confidential</a:t>
            </a:r>
            <a:endParaRPr lang="ko-KR" altLang="en-US" sz="8000" b="1" i="1" dirty="0">
              <a:noFill/>
              <a:latin typeface="맑은 고딕" panose="020B0503020000020004" pitchFamily="50" charset="-127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1517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64" descr="지구배경">
            <a:extLst>
              <a:ext uri="{FF2B5EF4-FFF2-40B4-BE49-F238E27FC236}">
                <a16:creationId xmlns:a16="http://schemas.microsoft.com/office/drawing/2014/main" id="{36EB2552-3DE1-45DE-9205-AA1A024AFDD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srgbClr val="B2B2B2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1" t="14023" r="7065"/>
          <a:stretch/>
        </p:blipFill>
        <p:spPr bwMode="auto">
          <a:xfrm>
            <a:off x="4812193" y="1276448"/>
            <a:ext cx="4331810" cy="38670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softEdge rad="317500"/>
          </a:effectLst>
        </p:spPr>
      </p:pic>
      <p:sp>
        <p:nvSpPr>
          <p:cNvPr id="7" name="Rectangle 6"/>
          <p:cNvSpPr>
            <a:spLocks noChangeArrowheads="1"/>
          </p:cNvSpPr>
          <p:nvPr userDrawn="1"/>
        </p:nvSpPr>
        <p:spPr bwMode="black">
          <a:xfrm>
            <a:off x="182564" y="4915696"/>
            <a:ext cx="137160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l" defTabSz="91440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© 2023 Bankware Global</a:t>
            </a:r>
            <a:endParaRPr kumimoji="0" lang="en-US" altLang="ko-KR" sz="1801" b="0" i="0" u="none" strike="noStrike" kern="1200" cap="none" spc="0" normalizeH="0" baseline="0" noProof="0" dirty="0">
              <a:ln>
                <a:noFill/>
              </a:ln>
              <a:solidFill>
                <a:srgbClr val="3D70A3"/>
              </a:solidFill>
              <a:effectLst/>
              <a:uLnTx/>
              <a:uFillTx/>
              <a:latin typeface="맑은 고딕" panose="020B0503020000020004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black">
          <a:xfrm>
            <a:off x="6715141" y="4915696"/>
            <a:ext cx="2228857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r" defTabSz="91440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BwG University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D24185-C800-4979-99D0-B09D8FD4ABE8}"/>
              </a:ext>
            </a:extLst>
          </p:cNvPr>
          <p:cNvSpPr/>
          <p:nvPr userDrawn="1"/>
        </p:nvSpPr>
        <p:spPr bwMode="auto">
          <a:xfrm>
            <a:off x="0" y="2139703"/>
            <a:ext cx="9144000" cy="864096"/>
          </a:xfrm>
          <a:prstGeom prst="rect">
            <a:avLst/>
          </a:prstGeom>
          <a:solidFill>
            <a:srgbClr val="3D70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ctr" defTabSz="91440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Q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&amp;</a:t>
            </a:r>
            <a:r>
              <a:rPr kumimoji="0" lang="en-US" altLang="ko-KR" sz="3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A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D80C060-08D8-4600-840B-DBD1BD076D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0" t="4997" r="3568" b="18129"/>
          <a:stretch/>
        </p:blipFill>
        <p:spPr>
          <a:xfrm>
            <a:off x="0" y="0"/>
            <a:ext cx="2333065" cy="174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7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OF DOCU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64" descr="지구배경">
            <a:extLst>
              <a:ext uri="{FF2B5EF4-FFF2-40B4-BE49-F238E27FC236}">
                <a16:creationId xmlns:a16="http://schemas.microsoft.com/office/drawing/2014/main" id="{E971763F-4E3C-4510-89CF-2465696E1CB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srgbClr val="B2B2B2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1" t="14023" r="7065"/>
          <a:stretch/>
        </p:blipFill>
        <p:spPr bwMode="auto">
          <a:xfrm>
            <a:off x="4812193" y="1276448"/>
            <a:ext cx="4331810" cy="38670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softEdge rad="317500"/>
          </a:effectLst>
        </p:spPr>
      </p:pic>
      <p:sp>
        <p:nvSpPr>
          <p:cNvPr id="4" name="직사각형 3"/>
          <p:cNvSpPr/>
          <p:nvPr userDrawn="1"/>
        </p:nvSpPr>
        <p:spPr bwMode="auto">
          <a:xfrm>
            <a:off x="0" y="2285999"/>
            <a:ext cx="9144000" cy="571504"/>
          </a:xfrm>
          <a:prstGeom prst="rect">
            <a:avLst/>
          </a:prstGeom>
          <a:solidFill>
            <a:srgbClr val="3D70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ctr" defTabSz="91440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1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END OF DOCUMENT</a:t>
            </a:r>
            <a:endParaRPr kumimoji="0" lang="ko-KR" altLang="en-US" sz="220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black">
          <a:xfrm>
            <a:off x="182564" y="4915696"/>
            <a:ext cx="137160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l" defTabSz="91440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© 2023 Bankware Global</a:t>
            </a:r>
            <a:endParaRPr kumimoji="0" lang="en-US" altLang="ko-KR" sz="1801" b="0" i="0" u="none" strike="noStrike" kern="1200" cap="none" spc="0" normalizeH="0" baseline="0" noProof="0" dirty="0">
              <a:ln>
                <a:noFill/>
              </a:ln>
              <a:solidFill>
                <a:srgbClr val="3D70A3"/>
              </a:solidFill>
              <a:effectLst/>
              <a:uLnTx/>
              <a:uFillTx/>
              <a:latin typeface="맑은 고딕" panose="020B0503020000020004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black">
          <a:xfrm>
            <a:off x="6715141" y="4915696"/>
            <a:ext cx="2228857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r" defTabSz="91440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BwG University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278D8E2-ABB9-4A6F-AF6C-BAD910194F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0" t="4997" r="3568" b="18129"/>
          <a:stretch/>
        </p:blipFill>
        <p:spPr>
          <a:xfrm>
            <a:off x="0" y="0"/>
            <a:ext cx="2333065" cy="1748117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4558BA52-2629-493C-8276-0EC78B5813BA}"/>
              </a:ext>
            </a:extLst>
          </p:cNvPr>
          <p:cNvGrpSpPr/>
          <p:nvPr userDrawn="1"/>
        </p:nvGrpSpPr>
        <p:grpSpPr>
          <a:xfrm>
            <a:off x="1949649" y="4472222"/>
            <a:ext cx="5244705" cy="288311"/>
            <a:chOff x="1949649" y="4472222"/>
            <a:chExt cx="5244705" cy="288311"/>
          </a:xfrm>
        </p:grpSpPr>
        <p:sp>
          <p:nvSpPr>
            <p:cNvPr id="18" name="Rectangle 6">
              <a:extLst>
                <a:ext uri="{FF2B5EF4-FFF2-40B4-BE49-F238E27FC236}">
                  <a16:creationId xmlns:a16="http://schemas.microsoft.com/office/drawing/2014/main" id="{4108A5AF-2A86-40A2-BD18-E30838A87139}"/>
                </a:ext>
              </a:extLst>
            </p:cNvPr>
            <p:cNvSpPr>
              <a:spLocks noChangeArrowheads="1"/>
            </p:cNvSpPr>
            <p:nvPr userDrawn="1"/>
          </p:nvSpPr>
          <p:spPr bwMode="black">
            <a:xfrm>
              <a:off x="1949649" y="4544961"/>
              <a:ext cx="5244705" cy="2155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1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1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1" b="0" i="1" u="none" strike="noStrike" kern="1200" cap="none" spc="0" normalizeH="0" baseline="0" noProof="0" dirty="0">
                  <a:ln>
                    <a:noFill/>
                  </a:ln>
                  <a:solidFill>
                    <a:srgbClr val="4F81BD">
                      <a:lumMod val="20000"/>
                      <a:lumOff val="80000"/>
                      <a:alpha val="70000"/>
                    </a:srgb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MV Boli" panose="02000500030200090000" pitchFamily="2" charset="0"/>
                </a:rPr>
                <a:t>We will grow into a GLOBAL TOP 5 Financial software company!</a:t>
              </a:r>
            </a:p>
          </p:txBody>
        </p:sp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98D55AB4-1CE4-4EC2-A74E-51973D331B18}"/>
                </a:ext>
              </a:extLst>
            </p:cNvPr>
            <p:cNvSpPr>
              <a:spLocks noChangeArrowheads="1"/>
            </p:cNvSpPr>
            <p:nvPr userDrawn="1"/>
          </p:nvSpPr>
          <p:spPr bwMode="black">
            <a:xfrm>
              <a:off x="2320233" y="4472222"/>
              <a:ext cx="4503541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reflection endPos="0" dir="5400000" sy="-100000" algn="bl" rotWithShape="0"/>
            </a:effectLst>
          </p:spPr>
          <p:txBody>
            <a:bodyPr wrap="none" lIns="0" tIns="0" rIns="0" bIns="0" anchor="ctr" anchorCtr="1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1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4F81BD">
                      <a:lumMod val="60000"/>
                      <a:lumOff val="40000"/>
                      <a:alpha val="70000"/>
                    </a:srgb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MV Boli" panose="02000500030200090000" pitchFamily="2" charset="0"/>
                </a:rPr>
                <a:t>We will grow into a GLOBAL TOP 5 Financial software company!</a:t>
              </a: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EBB25E56-799B-43A4-8E3D-4501E9511EB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71" y="4096134"/>
            <a:ext cx="1898653" cy="27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9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미지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83DEDF0-B228-4CAF-BABB-8349C0252D0F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">
                <a:schemeClr val="bg1">
                  <a:lumMod val="85000"/>
                </a:schemeClr>
              </a:gs>
              <a:gs pos="100000">
                <a:schemeClr val="bg1">
                  <a:alpha val="7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>
              <a:noFill/>
              <a:latin typeface="+mn-ea"/>
            </a:endParaRPr>
          </a:p>
        </p:txBody>
      </p:sp>
      <p:sp>
        <p:nvSpPr>
          <p:cNvPr id="3" name="TextBox 20">
            <a:extLst>
              <a:ext uri="{FF2B5EF4-FFF2-40B4-BE49-F238E27FC236}">
                <a16:creationId xmlns:a16="http://schemas.microsoft.com/office/drawing/2014/main" id="{83186DEE-EFE1-45A8-B817-B86AC153A44E}"/>
              </a:ext>
            </a:extLst>
          </p:cNvPr>
          <p:cNvSpPr txBox="1"/>
          <p:nvPr userDrawn="1"/>
        </p:nvSpPr>
        <p:spPr>
          <a:xfrm rot="20331935">
            <a:off x="121103" y="1910032"/>
            <a:ext cx="89017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0" b="1" i="1" dirty="0">
                <a:noFill/>
                <a:latin typeface="맑은 고딕" panose="020B0503020000020004" pitchFamily="50" charset="-127"/>
                <a:ea typeface="+mn-ea"/>
              </a:rPr>
              <a:t>BWG</a:t>
            </a:r>
            <a:r>
              <a:rPr lang="ko-KR" altLang="en-US" sz="8000" b="1" i="1" dirty="0">
                <a:noFill/>
                <a:latin typeface="맑은 고딕" panose="020B0503020000020004" pitchFamily="50" charset="-127"/>
                <a:ea typeface="+mn-ea"/>
              </a:rPr>
              <a:t> </a:t>
            </a:r>
            <a:r>
              <a:rPr lang="en-US" altLang="ko-KR" sz="8000" b="1" i="1" dirty="0">
                <a:noFill/>
                <a:latin typeface="맑은 고딕" panose="020B0503020000020004" pitchFamily="50" charset="-127"/>
                <a:ea typeface="+mn-ea"/>
              </a:rPr>
              <a:t>Confidential</a:t>
            </a:r>
            <a:endParaRPr lang="ko-KR" altLang="en-US" sz="8000" b="1" i="1" dirty="0">
              <a:noFill/>
              <a:latin typeface="맑은 고딕" panose="020B0503020000020004" pitchFamily="50" charset="-127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536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126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68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56" r:id="rId3"/>
    <p:sldLayoutId id="2147483655" r:id="rId4"/>
    <p:sldLayoutId id="2147483672" r:id="rId5"/>
    <p:sldLayoutId id="2147483657" r:id="rId6"/>
    <p:sldLayoutId id="2147483658" r:id="rId7"/>
    <p:sldLayoutId id="2147483675" r:id="rId8"/>
    <p:sldLayoutId id="2147483680" r:id="rId9"/>
    <p:sldLayoutId id="2147483681" r:id="rId10"/>
    <p:sldLayoutId id="2147483682" r:id="rId11"/>
    <p:sldLayoutId id="2147483684" r:id="rId12"/>
    <p:sldLayoutId id="2147483685" r:id="rId13"/>
  </p:sldLayoutIdLst>
  <p:hf hdr="0" ftr="0" dt="0"/>
  <p:txStyles>
    <p:titleStyle>
      <a:lvl1pPr algn="l" defTabSz="685818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5" indent="-171455" algn="l" defTabSz="685818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64" indent="-171455" algn="l" defTabSz="685818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857271" indent="-171455" algn="l" defTabSz="685818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79" indent="-171455" algn="l" defTabSz="685818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543090" indent="-171455" algn="l" defTabSz="685818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885997" indent="-171455" algn="l" defTabSz="685818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228906" indent="-171455" algn="l" defTabSz="685818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571813" indent="-171455" algn="l" defTabSz="685818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914723" indent="-171455" algn="l" defTabSz="685818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18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909" algn="l" defTabSz="685818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818" algn="l" defTabSz="685818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6" algn="l" defTabSz="685818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1635" algn="l" defTabSz="685818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4542" algn="l" defTabSz="685818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3" algn="l" defTabSz="685818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400361" algn="l" defTabSz="685818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3268" algn="l" defTabSz="685818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BF545210-0FAB-4C55-AEE6-CE50AB931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모델링</a:t>
            </a:r>
            <a:endParaRPr lang="ko-KR" altLang="en-US" sz="2400" b="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3004E08-662C-4F95-A7BF-02C1FB8A34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sz="1600" dirty="0">
                <a:latin typeface="+mn-ea"/>
              </a:rPr>
              <a:t>5</a:t>
            </a:r>
            <a:r>
              <a:rPr lang="ko-KR" altLang="en-US" sz="1600" dirty="0">
                <a:latin typeface="+mn-ea"/>
              </a:rPr>
              <a:t>교시</a:t>
            </a:r>
            <a:r>
              <a:rPr lang="en-US" altLang="ko-KR" sz="1600" dirty="0">
                <a:latin typeface="+mn-ea"/>
              </a:rPr>
              <a:t>.  </a:t>
            </a:r>
            <a:r>
              <a:rPr lang="ko-KR" altLang="en-US" dirty="0">
                <a:latin typeface="+mn-ea"/>
              </a:rPr>
              <a:t>데이터모델 작성 실습</a:t>
            </a:r>
            <a:r>
              <a:rPr lang="en-US" altLang="ko-KR" dirty="0">
                <a:latin typeface="+mn-ea"/>
              </a:rPr>
              <a:t>2</a:t>
            </a:r>
            <a:endParaRPr lang="en-US" altLang="ko-KR" sz="16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C6E70E-E62E-4E28-B056-50A60512F3F9}"/>
              </a:ext>
            </a:extLst>
          </p:cNvPr>
          <p:cNvSpPr txBox="1"/>
          <p:nvPr/>
        </p:nvSpPr>
        <p:spPr>
          <a:xfrm>
            <a:off x="6848393" y="1982380"/>
            <a:ext cx="1617751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3038" marR="0" lvl="0" indent="-173038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prstClr val="blac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800" i="0" u="none" strike="noStrike" kern="0" cap="none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Chapter 1.  </a:t>
            </a:r>
            <a:r>
              <a:rPr lang="ko-KR" altLang="en-US" sz="1200" b="1" kern="0" spc="-150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cs typeface="Arial" pitchFamily="34" charset="0"/>
              </a:rPr>
              <a:t>기본기법 실습 </a:t>
            </a:r>
            <a:endParaRPr lang="en-US" altLang="ko-KR" sz="1200" b="1" kern="0" spc="-150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cs typeface="Arial" pitchFamily="34" charset="0"/>
            </a:endParaRPr>
          </a:p>
          <a:p>
            <a:pPr marL="173038" marR="0" lvl="0" indent="-173038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prstClr val="blac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800" i="0" u="none" strike="noStrike" kern="0" cap="none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Chapter 2.  </a:t>
            </a:r>
            <a:r>
              <a:rPr kumimoji="0" lang="ko-KR" altLang="en-US" sz="1200" b="1" i="0" u="none" strike="noStrike" kern="0" cap="none" spc="-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작업절차 실습</a:t>
            </a:r>
            <a:endParaRPr lang="en-US" altLang="ko-KR" sz="1200" b="1" kern="0" spc="-150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54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작성실습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 bwMode="black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rtl="0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lang="en-US" altLang="ko-KR" sz="800" kern="12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fld id="{5D584B61-8D7C-4E58-A49E-24BFAEB9F723}" type="slidenum">
              <a:rPr lang="en-US" altLang="ko-KR" smtClean="0"/>
              <a:pPr>
                <a:defRPr/>
              </a:pPr>
              <a:t>10</a:t>
            </a:fld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주제영역별 엔티티를 식별하세요</a:t>
            </a:r>
            <a:r>
              <a:rPr lang="en-US" altLang="ko-KR" dirty="0"/>
              <a:t>.</a:t>
            </a:r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3BA56011-FF78-4B96-9BA0-E3ADC92D8E46}"/>
              </a:ext>
            </a:extLst>
          </p:cNvPr>
          <p:cNvSpPr txBox="1">
            <a:spLocks/>
          </p:cNvSpPr>
          <p:nvPr/>
        </p:nvSpPr>
        <p:spPr>
          <a:xfrm>
            <a:off x="601980" y="1082040"/>
            <a:ext cx="7868602" cy="3525677"/>
          </a:xfrm>
          <a:prstGeom prst="roundRect">
            <a:avLst>
              <a:gd name="adj" fmla="val 8022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69875" indent="-269875" algn="l" defTabSz="685800" rtl="0" eaLnBrk="0" fontAlgn="base" latinLnBrk="1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■"/>
              <a:defRPr lang="ko-KR" altLang="en-US" sz="1600" b="1" kern="1200" smtClean="0">
                <a:solidFill>
                  <a:srgbClr val="3D70A3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560388" indent="-214313" algn="l" defTabSz="685800" rtl="0" eaLnBrk="0" fontAlgn="base" latinLnBrk="1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rgbClr val="396999"/>
              </a:buClr>
              <a:buFont typeface="Wingdings" panose="05000000000000000000" pitchFamily="2" charset="2"/>
              <a:buChar char="l"/>
              <a:defRPr lang="ko-KR" altLang="en-US" sz="1400" b="1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2pPr>
            <a:lvl3pPr marL="811213" indent="-128588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-"/>
              <a:defRPr lang="ko-KR" altLang="en-US" sz="1200" b="1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3pPr>
            <a:lvl4pPr marL="1200150" indent="-171450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200" b="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4pPr>
            <a:lvl5pPr marL="1543050" indent="-171450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ko-KR" sz="15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54496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작성실습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 bwMode="black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rtl="0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lang="en-US" altLang="ko-KR" sz="800" kern="12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fld id="{5D584B61-8D7C-4E58-A49E-24BFAEB9F723}" type="slidenum">
              <a:rPr lang="en-US" altLang="ko-KR" smtClean="0"/>
              <a:pPr>
                <a:defRPr/>
              </a:pPr>
              <a:t>11</a:t>
            </a:fld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엔티티의 속성을 정의하세요</a:t>
            </a:r>
            <a:r>
              <a:rPr lang="en-US" altLang="ko-KR" dirty="0"/>
              <a:t>.</a:t>
            </a:r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3BA56011-FF78-4B96-9BA0-E3ADC92D8E46}"/>
              </a:ext>
            </a:extLst>
          </p:cNvPr>
          <p:cNvSpPr txBox="1">
            <a:spLocks/>
          </p:cNvSpPr>
          <p:nvPr/>
        </p:nvSpPr>
        <p:spPr>
          <a:xfrm>
            <a:off x="601980" y="1082040"/>
            <a:ext cx="7868602" cy="3525677"/>
          </a:xfrm>
          <a:prstGeom prst="roundRect">
            <a:avLst>
              <a:gd name="adj" fmla="val 8022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69875" indent="-269875" algn="l" defTabSz="685800" rtl="0" eaLnBrk="0" fontAlgn="base" latinLnBrk="1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■"/>
              <a:defRPr lang="ko-KR" altLang="en-US" sz="1600" b="1" kern="1200" smtClean="0">
                <a:solidFill>
                  <a:srgbClr val="3D70A3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560388" indent="-214313" algn="l" defTabSz="685800" rtl="0" eaLnBrk="0" fontAlgn="base" latinLnBrk="1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rgbClr val="396999"/>
              </a:buClr>
              <a:buFont typeface="Wingdings" panose="05000000000000000000" pitchFamily="2" charset="2"/>
              <a:buChar char="l"/>
              <a:defRPr lang="ko-KR" altLang="en-US" sz="1400" b="1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2pPr>
            <a:lvl3pPr marL="811213" indent="-128588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-"/>
              <a:defRPr lang="ko-KR" altLang="en-US" sz="1200" b="1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3pPr>
            <a:lvl4pPr marL="1200150" indent="-171450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200" b="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4pPr>
            <a:lvl5pPr marL="1543050" indent="-171450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ko-KR" sz="15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57597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작성실습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 bwMode="black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rtl="0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lang="en-US" altLang="ko-KR" sz="800" kern="12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fld id="{5D584B61-8D7C-4E58-A49E-24BFAEB9F723}" type="slidenum">
              <a:rPr lang="en-US" altLang="ko-KR" smtClean="0"/>
              <a:pPr>
                <a:defRPr/>
              </a:pPr>
              <a:t>12</a:t>
            </a:fld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엔티티별 식별자</a:t>
            </a:r>
            <a:r>
              <a:rPr lang="en-US" altLang="ko-KR" dirty="0"/>
              <a:t>(Key)</a:t>
            </a:r>
            <a:r>
              <a:rPr lang="ko-KR" altLang="en-US" dirty="0"/>
              <a:t>를 정의하세요</a:t>
            </a:r>
            <a:r>
              <a:rPr lang="en-US" altLang="ko-KR" dirty="0"/>
              <a:t>.</a:t>
            </a:r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3BA56011-FF78-4B96-9BA0-E3ADC92D8E46}"/>
              </a:ext>
            </a:extLst>
          </p:cNvPr>
          <p:cNvSpPr txBox="1">
            <a:spLocks/>
          </p:cNvSpPr>
          <p:nvPr/>
        </p:nvSpPr>
        <p:spPr>
          <a:xfrm>
            <a:off x="601980" y="1082040"/>
            <a:ext cx="7868602" cy="3525677"/>
          </a:xfrm>
          <a:prstGeom prst="roundRect">
            <a:avLst>
              <a:gd name="adj" fmla="val 8022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69875" indent="-269875" algn="l" defTabSz="685800" rtl="0" eaLnBrk="0" fontAlgn="base" latinLnBrk="1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■"/>
              <a:defRPr lang="ko-KR" altLang="en-US" sz="1600" b="1" kern="1200" smtClean="0">
                <a:solidFill>
                  <a:srgbClr val="3D70A3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560388" indent="-214313" algn="l" defTabSz="685800" rtl="0" eaLnBrk="0" fontAlgn="base" latinLnBrk="1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rgbClr val="396999"/>
              </a:buClr>
              <a:buFont typeface="Wingdings" panose="05000000000000000000" pitchFamily="2" charset="2"/>
              <a:buChar char="l"/>
              <a:defRPr lang="ko-KR" altLang="en-US" sz="1400" b="1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2pPr>
            <a:lvl3pPr marL="811213" indent="-128588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-"/>
              <a:defRPr lang="ko-KR" altLang="en-US" sz="1200" b="1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3pPr>
            <a:lvl4pPr marL="1200150" indent="-171450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200" b="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4pPr>
            <a:lvl5pPr marL="1543050" indent="-171450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ko-KR" sz="15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874378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작성실습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 bwMode="black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rtl="0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lang="en-US" altLang="ko-KR" sz="800" kern="12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fld id="{5D584B61-8D7C-4E58-A49E-24BFAEB9F723}" type="slidenum">
              <a:rPr lang="en-US" altLang="ko-KR" smtClean="0"/>
              <a:pPr>
                <a:defRPr/>
              </a:pPr>
              <a:t>13</a:t>
            </a:fld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엔티티에 대해 정규화를 검토하고</a:t>
            </a:r>
            <a:r>
              <a:rPr lang="en-US" altLang="ko-KR" dirty="0"/>
              <a:t>, </a:t>
            </a:r>
            <a:r>
              <a:rPr lang="ko-KR" altLang="en-US" dirty="0"/>
              <a:t>수행하세요</a:t>
            </a:r>
            <a:r>
              <a:rPr lang="en-US" altLang="ko-KR" dirty="0"/>
              <a:t>.</a:t>
            </a:r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3BA56011-FF78-4B96-9BA0-E3ADC92D8E46}"/>
              </a:ext>
            </a:extLst>
          </p:cNvPr>
          <p:cNvSpPr txBox="1">
            <a:spLocks/>
          </p:cNvSpPr>
          <p:nvPr/>
        </p:nvSpPr>
        <p:spPr>
          <a:xfrm>
            <a:off x="601980" y="1082040"/>
            <a:ext cx="7868602" cy="3525677"/>
          </a:xfrm>
          <a:prstGeom prst="roundRect">
            <a:avLst>
              <a:gd name="adj" fmla="val 8022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69875" indent="-269875" algn="l" defTabSz="685800" rtl="0" eaLnBrk="0" fontAlgn="base" latinLnBrk="1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■"/>
              <a:defRPr lang="ko-KR" altLang="en-US" sz="1600" b="1" kern="1200" smtClean="0">
                <a:solidFill>
                  <a:srgbClr val="3D70A3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560388" indent="-214313" algn="l" defTabSz="685800" rtl="0" eaLnBrk="0" fontAlgn="base" latinLnBrk="1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rgbClr val="396999"/>
              </a:buClr>
              <a:buFont typeface="Wingdings" panose="05000000000000000000" pitchFamily="2" charset="2"/>
              <a:buChar char="l"/>
              <a:defRPr lang="ko-KR" altLang="en-US" sz="1400" b="1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2pPr>
            <a:lvl3pPr marL="811213" indent="-128588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-"/>
              <a:defRPr lang="ko-KR" altLang="en-US" sz="1200" b="1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3pPr>
            <a:lvl4pPr marL="1200150" indent="-171450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200" b="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4pPr>
            <a:lvl5pPr marL="1543050" indent="-171450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ko-KR" sz="15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96665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작성실습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 bwMode="black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rtl="0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lang="en-US" altLang="ko-KR" sz="800" kern="12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fld id="{5D584B61-8D7C-4E58-A49E-24BFAEB9F723}" type="slidenum">
              <a:rPr lang="en-US" altLang="ko-KR" smtClean="0"/>
              <a:pPr>
                <a:defRPr/>
              </a:pPr>
              <a:t>14</a:t>
            </a:fld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엔티티의 관계를 정의하세요</a:t>
            </a:r>
            <a:r>
              <a:rPr lang="en-US" altLang="ko-KR" dirty="0"/>
              <a:t>.</a:t>
            </a:r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3BA56011-FF78-4B96-9BA0-E3ADC92D8E46}"/>
              </a:ext>
            </a:extLst>
          </p:cNvPr>
          <p:cNvSpPr txBox="1">
            <a:spLocks/>
          </p:cNvSpPr>
          <p:nvPr/>
        </p:nvSpPr>
        <p:spPr>
          <a:xfrm>
            <a:off x="601980" y="1082040"/>
            <a:ext cx="7868602" cy="3525677"/>
          </a:xfrm>
          <a:prstGeom prst="roundRect">
            <a:avLst>
              <a:gd name="adj" fmla="val 8022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69875" indent="-269875" algn="l" defTabSz="685800" rtl="0" eaLnBrk="0" fontAlgn="base" latinLnBrk="1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■"/>
              <a:defRPr lang="ko-KR" altLang="en-US" sz="1600" b="1" kern="1200" smtClean="0">
                <a:solidFill>
                  <a:srgbClr val="3D70A3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560388" indent="-214313" algn="l" defTabSz="685800" rtl="0" eaLnBrk="0" fontAlgn="base" latinLnBrk="1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rgbClr val="396999"/>
              </a:buClr>
              <a:buFont typeface="Wingdings" panose="05000000000000000000" pitchFamily="2" charset="2"/>
              <a:buChar char="l"/>
              <a:defRPr lang="ko-KR" altLang="en-US" sz="1400" b="1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2pPr>
            <a:lvl3pPr marL="811213" indent="-128588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-"/>
              <a:defRPr lang="ko-KR" altLang="en-US" sz="1200" b="1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3pPr>
            <a:lvl4pPr marL="1200150" indent="-171450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200" b="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4pPr>
            <a:lvl5pPr marL="1543050" indent="-171450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ko-KR" sz="15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68794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1B7D7D1-A581-4C90-8B37-983825EF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기본기법 실습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29300F-50FC-4D12-A4A3-649342D1C9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3598798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작성실습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 bwMode="black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rtl="0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lang="en-US" altLang="ko-KR" sz="800" kern="12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fld id="{5D584B61-8D7C-4E58-A49E-24BFAEB9F723}" type="slidenum">
              <a:rPr lang="en-US" altLang="ko-KR" smtClean="0"/>
              <a:pPr>
                <a:defRPr/>
              </a:pPr>
              <a:t>3</a:t>
            </a:fld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아래의 논리모델을 물리모델로 변환하여 작성하세요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b="0" dirty="0"/>
              <a:t>    (</a:t>
            </a:r>
            <a:r>
              <a:rPr lang="ko-KR" altLang="en-US" sz="1400" b="0" dirty="0"/>
              <a:t>서브타입을 어떻게 변환해야 하는지 생각해보세요</a:t>
            </a:r>
            <a:r>
              <a:rPr lang="en-US" altLang="ko-KR" sz="1400" b="0" dirty="0"/>
              <a:t>.)</a:t>
            </a:r>
            <a:endParaRPr lang="ko-KR" altLang="en-US" sz="1400" b="0" dirty="0"/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3BA56011-FF78-4B96-9BA0-E3ADC92D8E46}"/>
              </a:ext>
            </a:extLst>
          </p:cNvPr>
          <p:cNvSpPr txBox="1">
            <a:spLocks/>
          </p:cNvSpPr>
          <p:nvPr/>
        </p:nvSpPr>
        <p:spPr>
          <a:xfrm>
            <a:off x="601980" y="1269950"/>
            <a:ext cx="7868602" cy="3337768"/>
          </a:xfrm>
          <a:prstGeom prst="roundRect">
            <a:avLst>
              <a:gd name="adj" fmla="val 8022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69875" indent="-269875" algn="l" defTabSz="685800" rtl="0" eaLnBrk="0" fontAlgn="base" latinLnBrk="1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■"/>
              <a:defRPr lang="ko-KR" altLang="en-US" sz="1600" b="1" kern="1200" smtClean="0">
                <a:solidFill>
                  <a:srgbClr val="3D70A3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560388" indent="-214313" algn="l" defTabSz="685800" rtl="0" eaLnBrk="0" fontAlgn="base" latinLnBrk="1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rgbClr val="396999"/>
              </a:buClr>
              <a:buFont typeface="Wingdings" panose="05000000000000000000" pitchFamily="2" charset="2"/>
              <a:buChar char="l"/>
              <a:defRPr lang="ko-KR" altLang="en-US" sz="1400" b="1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2pPr>
            <a:lvl3pPr marL="811213" indent="-128588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-"/>
              <a:defRPr lang="ko-KR" altLang="en-US" sz="1200" b="1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3pPr>
            <a:lvl4pPr marL="1200150" indent="-171450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200" b="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4pPr>
            <a:lvl5pPr marL="1543050" indent="-171450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오른쪽 화살표 9">
            <a:extLst>
              <a:ext uri="{FF2B5EF4-FFF2-40B4-BE49-F238E27FC236}">
                <a16:creationId xmlns:a16="http://schemas.microsoft.com/office/drawing/2014/main" id="{3A0B90F3-BD23-4145-AEFE-917345B6909D}"/>
              </a:ext>
            </a:extLst>
          </p:cNvPr>
          <p:cNvSpPr/>
          <p:nvPr/>
        </p:nvSpPr>
        <p:spPr bwMode="gray">
          <a:xfrm>
            <a:off x="4200721" y="2507977"/>
            <a:ext cx="671119" cy="673800"/>
          </a:xfrm>
          <a:prstGeom prst="rightArrow">
            <a:avLst/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2075" tIns="46038" rIns="92075" bIns="46038" rtlCol="0" anchor="ctr">
            <a:spAutoFit/>
          </a:bodyPr>
          <a:lstStyle/>
          <a:p>
            <a:pPr algn="ctr" eaLnBrk="0" hangingPunct="0"/>
            <a:endParaRPr lang="ko-KR" altLang="en-US" sz="1600" b="1" dirty="0">
              <a:solidFill>
                <a:srgbClr val="595959"/>
              </a:solidFill>
              <a:latin typeface="+mn-lt"/>
              <a:ea typeface="굴림체" pitchFamily="49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7D88822-6270-47BC-ADB6-B976B5C9B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267" y="1816204"/>
            <a:ext cx="2765614" cy="205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3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1AA85FAD-4B39-493B-A212-D7176785914B}"/>
              </a:ext>
            </a:extLst>
          </p:cNvPr>
          <p:cNvSpPr txBox="1">
            <a:spLocks/>
          </p:cNvSpPr>
          <p:nvPr/>
        </p:nvSpPr>
        <p:spPr>
          <a:xfrm>
            <a:off x="601980" y="1269950"/>
            <a:ext cx="7868602" cy="3337768"/>
          </a:xfrm>
          <a:prstGeom prst="roundRect">
            <a:avLst>
              <a:gd name="adj" fmla="val 8022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69875" indent="-269875" algn="l" defTabSz="685800" rtl="0" eaLnBrk="0" fontAlgn="base" latinLnBrk="1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■"/>
              <a:defRPr lang="ko-KR" altLang="en-US" sz="1600" b="1" kern="1200" smtClean="0">
                <a:solidFill>
                  <a:srgbClr val="3D70A3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560388" indent="-214313" algn="l" defTabSz="685800" rtl="0" eaLnBrk="0" fontAlgn="base" latinLnBrk="1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rgbClr val="396999"/>
              </a:buClr>
              <a:buFont typeface="Wingdings" panose="05000000000000000000" pitchFamily="2" charset="2"/>
              <a:buChar char="l"/>
              <a:defRPr lang="ko-KR" altLang="en-US" sz="1400" b="1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2pPr>
            <a:lvl3pPr marL="811213" indent="-128588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-"/>
              <a:defRPr lang="ko-KR" altLang="en-US" sz="1200" b="1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3pPr>
            <a:lvl4pPr marL="1200150" indent="-171450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200" b="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4pPr>
            <a:lvl5pPr marL="1543050" indent="-171450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작성실습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 bwMode="black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rtl="0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lang="en-US" altLang="ko-KR" sz="800" kern="12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fld id="{5D584B61-8D7C-4E58-A49E-24BFAEB9F723}" type="slidenum">
              <a:rPr lang="en-US" altLang="ko-KR" smtClean="0"/>
              <a:pPr>
                <a:defRPr/>
              </a:pPr>
              <a:t>4</a:t>
            </a:fld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정규화를 적용하여 설계하세요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b="0" dirty="0"/>
              <a:t>    (</a:t>
            </a:r>
            <a:r>
              <a:rPr lang="ko-KR" altLang="en-US" sz="1400" b="0" dirty="0"/>
              <a:t>어떤 정규화를 적용하는 것이 좋을까</a:t>
            </a:r>
            <a:r>
              <a:rPr lang="en-US" altLang="ko-KR" sz="1400" b="0" dirty="0"/>
              <a:t>?)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826DB9-C5E8-46E4-8B49-42DC19B00018}"/>
              </a:ext>
            </a:extLst>
          </p:cNvPr>
          <p:cNvSpPr txBox="1"/>
          <p:nvPr/>
        </p:nvSpPr>
        <p:spPr>
          <a:xfrm>
            <a:off x="1225389" y="2123776"/>
            <a:ext cx="1652632" cy="230832"/>
          </a:xfrm>
          <a:prstGeom prst="rect">
            <a:avLst/>
          </a:prstGeom>
        </p:spPr>
        <p:txBody>
          <a:bodyPr wrap="square" rtlCol="0" anchor="b">
            <a:spAutoFit/>
          </a:bodyPr>
          <a:lstStyle/>
          <a:p>
            <a:pPr marL="0" marR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고객기본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8497AD-9342-4E3D-89F1-9CD4EDD3AB0D}"/>
              </a:ext>
            </a:extLst>
          </p:cNvPr>
          <p:cNvSpPr/>
          <p:nvPr/>
        </p:nvSpPr>
        <p:spPr bwMode="gray">
          <a:xfrm>
            <a:off x="1225391" y="2354608"/>
            <a:ext cx="1652631" cy="2468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 rtlCol="0" anchor="ctr">
            <a:spAutoFit/>
          </a:bodyPr>
          <a:lstStyle/>
          <a:p>
            <a:pPr eaLnBrk="0" hangingPunct="0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고객식별자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F04E83-4D70-48E2-81B7-46419392C1A8}"/>
              </a:ext>
            </a:extLst>
          </p:cNvPr>
          <p:cNvSpPr/>
          <p:nvPr/>
        </p:nvSpPr>
        <p:spPr bwMode="gray">
          <a:xfrm>
            <a:off x="1225390" y="2601471"/>
            <a:ext cx="1652631" cy="86241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 rtlCol="0" anchor="ctr">
            <a:spAutoFit/>
          </a:bodyPr>
          <a:lstStyle/>
          <a:p>
            <a:pPr eaLnBrk="0" hangingPunct="0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고객명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hangingPunct="0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자택주소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hangingPunct="0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직장주소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hangingPunct="0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전자주소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hangingPunct="0"/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오른쪽 화살표 9">
            <a:extLst>
              <a:ext uri="{FF2B5EF4-FFF2-40B4-BE49-F238E27FC236}">
                <a16:creationId xmlns:a16="http://schemas.microsoft.com/office/drawing/2014/main" id="{3A0B90F3-BD23-4145-AEFE-917345B6909D}"/>
              </a:ext>
            </a:extLst>
          </p:cNvPr>
          <p:cNvSpPr/>
          <p:nvPr/>
        </p:nvSpPr>
        <p:spPr bwMode="gray">
          <a:xfrm>
            <a:off x="3865162" y="2601471"/>
            <a:ext cx="671119" cy="673800"/>
          </a:xfrm>
          <a:prstGeom prst="rightArrow">
            <a:avLst/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2075" tIns="46038" rIns="92075" bIns="46038" rtlCol="0" anchor="ctr">
            <a:spAutoFit/>
          </a:bodyPr>
          <a:lstStyle/>
          <a:p>
            <a:pPr algn="ctr" eaLnBrk="0" hangingPunct="0"/>
            <a:endParaRPr lang="ko-KR" altLang="en-US" sz="1600" b="1" dirty="0">
              <a:solidFill>
                <a:srgbClr val="595959"/>
              </a:solidFill>
              <a:latin typeface="+mn-lt"/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035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1">
            <a:extLst>
              <a:ext uri="{FF2B5EF4-FFF2-40B4-BE49-F238E27FC236}">
                <a16:creationId xmlns:a16="http://schemas.microsoft.com/office/drawing/2014/main" id="{38514676-C17E-45AB-88E3-2D1F4A61C652}"/>
              </a:ext>
            </a:extLst>
          </p:cNvPr>
          <p:cNvSpPr txBox="1">
            <a:spLocks/>
          </p:cNvSpPr>
          <p:nvPr/>
        </p:nvSpPr>
        <p:spPr>
          <a:xfrm>
            <a:off x="601980" y="1269950"/>
            <a:ext cx="7868602" cy="3337768"/>
          </a:xfrm>
          <a:prstGeom prst="roundRect">
            <a:avLst>
              <a:gd name="adj" fmla="val 8022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69875" indent="-269875" algn="l" defTabSz="685800" rtl="0" eaLnBrk="0" fontAlgn="base" latinLnBrk="1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■"/>
              <a:defRPr lang="ko-KR" altLang="en-US" sz="1600" b="1" kern="1200" smtClean="0">
                <a:solidFill>
                  <a:srgbClr val="3D70A3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560388" indent="-214313" algn="l" defTabSz="685800" rtl="0" eaLnBrk="0" fontAlgn="base" latinLnBrk="1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rgbClr val="396999"/>
              </a:buClr>
              <a:buFont typeface="Wingdings" panose="05000000000000000000" pitchFamily="2" charset="2"/>
              <a:buChar char="l"/>
              <a:defRPr lang="ko-KR" altLang="en-US" sz="1400" b="1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2pPr>
            <a:lvl3pPr marL="811213" indent="-128588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-"/>
              <a:defRPr lang="ko-KR" altLang="en-US" sz="1200" b="1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3pPr>
            <a:lvl4pPr marL="1200150" indent="-171450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200" b="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4pPr>
            <a:lvl5pPr marL="1543050" indent="-171450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작성실습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 bwMode="black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rtl="0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lang="en-US" altLang="ko-KR" sz="800" kern="12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fld id="{5D584B61-8D7C-4E58-A49E-24BFAEB9F723}" type="slidenum">
              <a:rPr lang="en-US" altLang="ko-KR" smtClean="0"/>
              <a:pPr>
                <a:defRPr/>
              </a:pPr>
              <a:t>5</a:t>
            </a:fld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정규화를 적용하여 설계하세요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b="0" dirty="0"/>
              <a:t>    (</a:t>
            </a:r>
            <a:r>
              <a:rPr lang="ko-KR" altLang="en-US" sz="1400" b="0" dirty="0"/>
              <a:t>어떤 정규화를 적용하는 것이 좋을까</a:t>
            </a:r>
            <a:r>
              <a:rPr lang="en-US" altLang="ko-KR" sz="1400" b="0" dirty="0"/>
              <a:t>?)</a:t>
            </a:r>
            <a:endParaRPr lang="ko-KR" altLang="en-US" dirty="0"/>
          </a:p>
        </p:txBody>
      </p:sp>
      <p:sp>
        <p:nvSpPr>
          <p:cNvPr id="10" name="오른쪽 화살표 9">
            <a:extLst>
              <a:ext uri="{FF2B5EF4-FFF2-40B4-BE49-F238E27FC236}">
                <a16:creationId xmlns:a16="http://schemas.microsoft.com/office/drawing/2014/main" id="{3A0B90F3-BD23-4145-AEFE-917345B6909D}"/>
              </a:ext>
            </a:extLst>
          </p:cNvPr>
          <p:cNvSpPr/>
          <p:nvPr/>
        </p:nvSpPr>
        <p:spPr bwMode="gray">
          <a:xfrm>
            <a:off x="3865162" y="2601471"/>
            <a:ext cx="671119" cy="673800"/>
          </a:xfrm>
          <a:prstGeom prst="rightArrow">
            <a:avLst/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2075" tIns="46038" rIns="92075" bIns="46038" rtlCol="0" anchor="ctr">
            <a:spAutoFit/>
          </a:bodyPr>
          <a:lstStyle/>
          <a:p>
            <a:pPr algn="ctr" eaLnBrk="0" hangingPunct="0"/>
            <a:endParaRPr lang="ko-KR" altLang="en-US" sz="1600" b="1" dirty="0">
              <a:solidFill>
                <a:srgbClr val="595959"/>
              </a:solidFill>
              <a:latin typeface="+mn-lt"/>
              <a:ea typeface="굴림체" pitchFamily="49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42AFC0-66BA-4C1A-A9EA-19257EE59382}"/>
              </a:ext>
            </a:extLst>
          </p:cNvPr>
          <p:cNvSpPr txBox="1"/>
          <p:nvPr/>
        </p:nvSpPr>
        <p:spPr>
          <a:xfrm>
            <a:off x="1214307" y="2101319"/>
            <a:ext cx="1652633" cy="230832"/>
          </a:xfrm>
          <a:prstGeom prst="rect">
            <a:avLst/>
          </a:prstGeom>
        </p:spPr>
        <p:txBody>
          <a:bodyPr wrap="square" rtlCol="0" anchor="b">
            <a:spAutoFit/>
          </a:bodyPr>
          <a:lstStyle/>
          <a:p>
            <a:pPr marL="0" marR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계약기본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2D18B8-D9A0-4907-9A99-14E610344040}"/>
              </a:ext>
            </a:extLst>
          </p:cNvPr>
          <p:cNvSpPr/>
          <p:nvPr/>
        </p:nvSpPr>
        <p:spPr bwMode="gray">
          <a:xfrm>
            <a:off x="1214310" y="2326330"/>
            <a:ext cx="1652631" cy="2468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 rtlCol="0" anchor="ctr">
            <a:spAutoFit/>
          </a:bodyPr>
          <a:lstStyle/>
          <a:p>
            <a:pPr eaLnBrk="0" hangingPunct="0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계약식별자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8D7434-3342-4F3F-8BA5-20E71D454028}"/>
              </a:ext>
            </a:extLst>
          </p:cNvPr>
          <p:cNvSpPr/>
          <p:nvPr/>
        </p:nvSpPr>
        <p:spPr bwMode="gray">
          <a:xfrm>
            <a:off x="1214309" y="2571750"/>
            <a:ext cx="1652631" cy="101630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 rtlCol="0" anchor="ctr">
            <a:spAutoFit/>
          </a:bodyPr>
          <a:lstStyle/>
          <a:p>
            <a:pPr eaLnBrk="0" hangingPunct="0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계약상태코드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hangingPunct="0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상품코드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hangingPunct="0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고객식별자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hangingPunct="0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계약신규일자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hangingPunct="0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계약만기일자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hangingPunct="0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고객등급코드</a:t>
            </a:r>
          </a:p>
        </p:txBody>
      </p:sp>
    </p:spTree>
    <p:extLst>
      <p:ext uri="{BB962C8B-B14F-4D97-AF65-F5344CB8AC3E}">
        <p14:creationId xmlns:p14="http://schemas.microsoft.com/office/powerpoint/2010/main" val="3667169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작성실습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 bwMode="black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rtl="0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lang="en-US" altLang="ko-KR" sz="800" kern="12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fld id="{5D584B61-8D7C-4E58-A49E-24BFAEB9F723}" type="slidenum">
              <a:rPr lang="en-US" altLang="ko-KR" smtClean="0"/>
              <a:pPr>
                <a:defRPr/>
              </a:pPr>
              <a:t>6</a:t>
            </a:fld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아래의 요건을 만족할 수 있도록 모델링 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3BA56011-FF78-4B96-9BA0-E3ADC92D8E46}"/>
              </a:ext>
            </a:extLst>
          </p:cNvPr>
          <p:cNvSpPr txBox="1">
            <a:spLocks/>
          </p:cNvSpPr>
          <p:nvPr/>
        </p:nvSpPr>
        <p:spPr>
          <a:xfrm>
            <a:off x="3396342" y="1082040"/>
            <a:ext cx="5497657" cy="3525677"/>
          </a:xfrm>
          <a:prstGeom prst="roundRect">
            <a:avLst>
              <a:gd name="adj" fmla="val 3879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69875" indent="-269875" algn="l" defTabSz="685800" rtl="0" eaLnBrk="0" fontAlgn="base" latinLnBrk="1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■"/>
              <a:defRPr lang="ko-KR" altLang="en-US" sz="1600" b="1" kern="1200" smtClean="0">
                <a:solidFill>
                  <a:srgbClr val="3D70A3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560388" indent="-214313" algn="l" defTabSz="685800" rtl="0" eaLnBrk="0" fontAlgn="base" latinLnBrk="1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rgbClr val="396999"/>
              </a:buClr>
              <a:buFont typeface="Wingdings" panose="05000000000000000000" pitchFamily="2" charset="2"/>
              <a:buChar char="l"/>
              <a:defRPr lang="ko-KR" altLang="en-US" sz="1400" b="1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2pPr>
            <a:lvl3pPr marL="811213" indent="-128588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-"/>
              <a:defRPr lang="ko-KR" altLang="en-US" sz="1200" b="1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3pPr>
            <a:lvl4pPr marL="1200150" indent="-171450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200" b="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4pPr>
            <a:lvl5pPr marL="1543050" indent="-171450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오른쪽 화살표 9">
            <a:extLst>
              <a:ext uri="{FF2B5EF4-FFF2-40B4-BE49-F238E27FC236}">
                <a16:creationId xmlns:a16="http://schemas.microsoft.com/office/drawing/2014/main" id="{3A0B90F3-BD23-4145-AEFE-917345B6909D}"/>
              </a:ext>
            </a:extLst>
          </p:cNvPr>
          <p:cNvSpPr/>
          <p:nvPr/>
        </p:nvSpPr>
        <p:spPr bwMode="gray">
          <a:xfrm>
            <a:off x="5809610" y="2523648"/>
            <a:ext cx="671119" cy="673800"/>
          </a:xfrm>
          <a:prstGeom prst="rightArrow">
            <a:avLst/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2075" tIns="46038" rIns="92075" bIns="46038" rtlCol="0" anchor="ctr">
            <a:spAutoFit/>
          </a:bodyPr>
          <a:lstStyle/>
          <a:p>
            <a:pPr algn="ctr" eaLnBrk="0" hangingPunct="0"/>
            <a:endParaRPr lang="ko-KR" altLang="en-US" sz="1600" b="1" dirty="0">
              <a:solidFill>
                <a:srgbClr val="595959"/>
              </a:solidFill>
              <a:latin typeface="+mn-lt"/>
              <a:ea typeface="굴림체" pitchFamily="49" charset="-127"/>
            </a:endParaRPr>
          </a:p>
        </p:txBody>
      </p:sp>
      <p:sp>
        <p:nvSpPr>
          <p:cNvPr id="15" name="내용 개체 틀 1">
            <a:extLst>
              <a:ext uri="{FF2B5EF4-FFF2-40B4-BE49-F238E27FC236}">
                <a16:creationId xmlns:a16="http://schemas.microsoft.com/office/drawing/2014/main" id="{D6163A46-2800-4825-882F-DA19438F2E19}"/>
              </a:ext>
            </a:extLst>
          </p:cNvPr>
          <p:cNvSpPr txBox="1">
            <a:spLocks/>
          </p:cNvSpPr>
          <p:nvPr/>
        </p:nvSpPr>
        <p:spPr>
          <a:xfrm>
            <a:off x="285720" y="1082040"/>
            <a:ext cx="2966931" cy="3525677"/>
          </a:xfrm>
          <a:prstGeom prst="roundRect">
            <a:avLst>
              <a:gd name="adj" fmla="val 4060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69875" indent="-269875" algn="l" defTabSz="685800" rtl="0" eaLnBrk="0" fontAlgn="base" latinLnBrk="1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■"/>
              <a:defRPr lang="ko-KR" altLang="en-US" sz="1600" b="1" kern="1200" smtClean="0">
                <a:solidFill>
                  <a:srgbClr val="3D70A3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560388" indent="-214313" algn="l" defTabSz="685800" rtl="0" eaLnBrk="0" fontAlgn="base" latinLnBrk="1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rgbClr val="396999"/>
              </a:buClr>
              <a:buFont typeface="Wingdings" panose="05000000000000000000" pitchFamily="2" charset="2"/>
              <a:buChar char="l"/>
              <a:defRPr lang="ko-KR" altLang="en-US" sz="1400" b="1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2pPr>
            <a:lvl3pPr marL="811213" indent="-128588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-"/>
              <a:defRPr lang="ko-KR" altLang="en-US" sz="1200" b="1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3pPr>
            <a:lvl4pPr marL="1200150" indent="-171450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200" b="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4pPr>
            <a:lvl5pPr marL="1543050" indent="-171450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우리나라 이름은 성과 이름으로 구성되고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어떤 나라는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first / middle / last name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으로 구성됩니다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즉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이름에는 매우 다양한 구성이 존재합니다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고객명 엔티티를 어느 나라에서도 적용할 수 있는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유연한 구조로 수정해보세요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D66316-2076-4E8B-BA11-101E0BB7A934}"/>
              </a:ext>
            </a:extLst>
          </p:cNvPr>
          <p:cNvSpPr txBox="1"/>
          <p:nvPr/>
        </p:nvSpPr>
        <p:spPr>
          <a:xfrm>
            <a:off x="3934440" y="1583008"/>
            <a:ext cx="1275127" cy="230832"/>
          </a:xfrm>
          <a:prstGeom prst="rect">
            <a:avLst/>
          </a:prstGeom>
        </p:spPr>
        <p:txBody>
          <a:bodyPr wrap="square" rtlCol="0" anchor="b">
            <a:spAutoFit/>
          </a:bodyPr>
          <a:lstStyle/>
          <a:p>
            <a:pPr marL="0" marR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고객기본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FCED2A-4DFE-4118-A453-A0E8BC767B85}"/>
              </a:ext>
            </a:extLst>
          </p:cNvPr>
          <p:cNvSpPr/>
          <p:nvPr/>
        </p:nvSpPr>
        <p:spPr bwMode="gray">
          <a:xfrm>
            <a:off x="3934442" y="1848843"/>
            <a:ext cx="1275127" cy="2468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 rtlCol="0" anchor="ctr">
            <a:spAutoFit/>
          </a:bodyPr>
          <a:lstStyle/>
          <a:p>
            <a:pPr eaLnBrk="0" hangingPunct="0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고객식별자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EB65934-E6F6-4F1F-8945-87D29E1361F1}"/>
              </a:ext>
            </a:extLst>
          </p:cNvPr>
          <p:cNvSpPr/>
          <p:nvPr/>
        </p:nvSpPr>
        <p:spPr bwMode="gray">
          <a:xfrm>
            <a:off x="3934441" y="2095706"/>
            <a:ext cx="1275127" cy="55464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 rtlCol="0" anchor="ctr">
            <a:spAutoFit/>
          </a:bodyPr>
          <a:lstStyle/>
          <a:p>
            <a:pPr eaLnBrk="0" hangingPunct="0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고객상태구분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eaLnBrk="0" hangingPunct="0"/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eaLnBrk="0" hangingPunct="0">
              <a:buFont typeface="Arial" panose="020B0604020202020204" pitchFamily="34" charset="0"/>
              <a:buChar char="•"/>
            </a:pP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D0861F-CD51-432B-99F9-F03D13C4118C}"/>
              </a:ext>
            </a:extLst>
          </p:cNvPr>
          <p:cNvSpPr txBox="1"/>
          <p:nvPr/>
        </p:nvSpPr>
        <p:spPr>
          <a:xfrm>
            <a:off x="3934440" y="2866527"/>
            <a:ext cx="1275119" cy="230832"/>
          </a:xfrm>
          <a:prstGeom prst="rect">
            <a:avLst/>
          </a:prstGeom>
        </p:spPr>
        <p:txBody>
          <a:bodyPr wrap="square" rtlCol="0" anchor="b">
            <a:spAutoFit/>
          </a:bodyPr>
          <a:lstStyle/>
          <a:p>
            <a:pPr marL="0" marR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고객명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E80F0D5-0E85-401D-9063-53C26FCB6269}"/>
              </a:ext>
            </a:extLst>
          </p:cNvPr>
          <p:cNvCxnSpPr>
            <a:stCxn id="18" idx="2"/>
            <a:endCxn id="20" idx="0"/>
          </p:cNvCxnSpPr>
          <p:nvPr/>
        </p:nvCxnSpPr>
        <p:spPr bwMode="auto">
          <a:xfrm>
            <a:off x="4572005" y="2650346"/>
            <a:ext cx="1" cy="42040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1DB93052-B729-4C20-A006-EA722C562BB4}"/>
              </a:ext>
            </a:extLst>
          </p:cNvPr>
          <p:cNvSpPr/>
          <p:nvPr/>
        </p:nvSpPr>
        <p:spPr bwMode="gray">
          <a:xfrm>
            <a:off x="4488114" y="2976372"/>
            <a:ext cx="167780" cy="95446"/>
          </a:xfrm>
          <a:prstGeom prst="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 rtlCol="0" anchor="ctr">
            <a:spAutoFit/>
          </a:bodyPr>
          <a:lstStyle/>
          <a:p>
            <a:pPr algn="ctr" eaLnBrk="0" hangingPunct="0"/>
            <a:endParaRPr lang="ko-KR" altLang="en-US" sz="1600" b="1" dirty="0">
              <a:solidFill>
                <a:srgbClr val="336699"/>
              </a:solidFill>
              <a:latin typeface="+mn-lt"/>
              <a:ea typeface="굴림체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9BAE4E5-71A0-4A9C-B9E1-F30FEA7D711E}"/>
              </a:ext>
            </a:extLst>
          </p:cNvPr>
          <p:cNvSpPr/>
          <p:nvPr/>
        </p:nvSpPr>
        <p:spPr bwMode="gray">
          <a:xfrm>
            <a:off x="3934442" y="3070750"/>
            <a:ext cx="1275127" cy="55464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 rtlCol="0" anchor="ctr">
            <a:spAutoFit/>
          </a:bodyPr>
          <a:lstStyle/>
          <a:p>
            <a:pPr eaLnBrk="0" hangingPunct="0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고객식별자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hangingPunct="0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고객명유형구분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hangingPunct="0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적용시작일자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40EA917-BD0E-4193-80D6-C65FDEACC73C}"/>
              </a:ext>
            </a:extLst>
          </p:cNvPr>
          <p:cNvSpPr/>
          <p:nvPr/>
        </p:nvSpPr>
        <p:spPr bwMode="gray">
          <a:xfrm>
            <a:off x="3934440" y="3625390"/>
            <a:ext cx="1275127" cy="55464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 rtlCol="0" anchor="ctr">
            <a:spAutoFit/>
          </a:bodyPr>
          <a:lstStyle/>
          <a:p>
            <a:pPr eaLnBrk="0" hangingPunct="0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적용종료일자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eaLnBrk="0" hangingPunct="0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고객명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eaLnBrk="0" hangingPunct="0">
              <a:buFont typeface="Arial" panose="020B0604020202020204" pitchFamily="34" charset="0"/>
              <a:buChar char="•"/>
            </a:pP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8954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1B7D7D1-A581-4C90-8B37-983825EF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작업절차 실습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29300F-50FC-4D12-A4A3-649342D1C9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Chapter 2</a:t>
            </a:r>
          </a:p>
        </p:txBody>
      </p:sp>
    </p:spTree>
    <p:extLst>
      <p:ext uri="{BB962C8B-B14F-4D97-AF65-F5344CB8AC3E}">
        <p14:creationId xmlns:p14="http://schemas.microsoft.com/office/powerpoint/2010/main" val="3420424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작성실습</a:t>
            </a:r>
            <a:r>
              <a:rPr lang="en-US" altLang="ko-KR" dirty="0"/>
              <a:t> </a:t>
            </a:r>
            <a:r>
              <a:rPr lang="ko-KR" altLang="en-US" dirty="0"/>
              <a:t>과제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 bwMode="black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rtl="0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lang="en-US" altLang="ko-KR" sz="800" kern="12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fld id="{5D584B61-8D7C-4E58-A49E-24BFAEB9F723}" type="slidenum">
              <a:rPr lang="en-US" altLang="ko-KR" smtClean="0"/>
              <a:pPr>
                <a:defRPr/>
              </a:pPr>
              <a:t>8</a:t>
            </a:fld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함께 첨부된 아래의 문서를 읽고 업무를 분석하세요</a:t>
            </a:r>
            <a:r>
              <a:rPr lang="en-US" altLang="ko-KR" dirty="0"/>
              <a:t>.</a:t>
            </a:r>
          </a:p>
        </p:txBody>
      </p:sp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12EB737B-DEEE-413D-B890-7B74EFAE2AF2}"/>
              </a:ext>
            </a:extLst>
          </p:cNvPr>
          <p:cNvSpPr txBox="1">
            <a:spLocks/>
          </p:cNvSpPr>
          <p:nvPr/>
        </p:nvSpPr>
        <p:spPr>
          <a:xfrm>
            <a:off x="601980" y="1082041"/>
            <a:ext cx="7868602" cy="487356"/>
          </a:xfrm>
          <a:prstGeom prst="roundRect">
            <a:avLst>
              <a:gd name="adj" fmla="val 10684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69875" indent="-269875" algn="l" defTabSz="685800" rtl="0" eaLnBrk="0" fontAlgn="base" latinLnBrk="1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■"/>
              <a:defRPr lang="ko-KR" altLang="en-US" sz="1600" b="1" kern="1200" smtClean="0">
                <a:solidFill>
                  <a:srgbClr val="3D70A3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560388" indent="-214313" algn="l" defTabSz="685800" rtl="0" eaLnBrk="0" fontAlgn="base" latinLnBrk="1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rgbClr val="396999"/>
              </a:buClr>
              <a:buFont typeface="Wingdings" panose="05000000000000000000" pitchFamily="2" charset="2"/>
              <a:buChar char="l"/>
              <a:defRPr lang="ko-KR" altLang="en-US" sz="1400" b="1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2pPr>
            <a:lvl3pPr marL="811213" indent="-128588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-"/>
              <a:defRPr lang="ko-KR" altLang="en-US" sz="1200" b="1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3pPr>
            <a:lvl4pPr marL="1200150" indent="-171450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200" b="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4pPr>
            <a:lvl5pPr marL="1543050" indent="-171450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ko-KR" sz="15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ko-KR" altLang="en-US" sz="15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대학교시스템구축사업</a:t>
            </a:r>
            <a:r>
              <a:rPr lang="en-US" altLang="ko-KR" sz="15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RFP.docx</a:t>
            </a:r>
          </a:p>
        </p:txBody>
      </p:sp>
    </p:spTree>
    <p:extLst>
      <p:ext uri="{BB962C8B-B14F-4D97-AF65-F5344CB8AC3E}">
        <p14:creationId xmlns:p14="http://schemas.microsoft.com/office/powerpoint/2010/main" val="1783093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작성실습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lang="ko-KR"/>
            </a:defPPr>
            <a:lvl1pPr algn="ctr" rtl="0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lang="en-US" altLang="ko-KR" sz="800" kern="12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fld id="{5D584B61-8D7C-4E58-A49E-24BFAEB9F723}" type="slidenum">
              <a:rPr lang="en-US" altLang="ko-KR" smtClean="0"/>
              <a:pPr/>
              <a:t>9</a:t>
            </a:fld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위의 업무를 주제로 주제영역</a:t>
            </a:r>
            <a:r>
              <a:rPr lang="en-US" altLang="ko-KR" dirty="0"/>
              <a:t>(Subject Area)</a:t>
            </a:r>
            <a:r>
              <a:rPr lang="ko-KR" altLang="en-US" dirty="0"/>
              <a:t>을 식별하세요</a:t>
            </a:r>
            <a:r>
              <a:rPr lang="en-US" altLang="ko-KR" dirty="0"/>
              <a:t>.</a:t>
            </a:r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3BA56011-FF78-4B96-9BA0-E3ADC92D8E46}"/>
              </a:ext>
            </a:extLst>
          </p:cNvPr>
          <p:cNvSpPr txBox="1">
            <a:spLocks/>
          </p:cNvSpPr>
          <p:nvPr/>
        </p:nvSpPr>
        <p:spPr>
          <a:xfrm>
            <a:off x="601980" y="1082040"/>
            <a:ext cx="7868602" cy="3525677"/>
          </a:xfrm>
          <a:prstGeom prst="roundRect">
            <a:avLst>
              <a:gd name="adj" fmla="val 8022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69875" indent="-269875" algn="l" defTabSz="685800" rtl="0" eaLnBrk="0" fontAlgn="base" latinLnBrk="1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■"/>
              <a:defRPr lang="ko-KR" altLang="en-US" sz="1600" b="1" kern="1200" smtClean="0">
                <a:solidFill>
                  <a:srgbClr val="3D70A3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560388" indent="-214313" algn="l" defTabSz="685800" rtl="0" eaLnBrk="0" fontAlgn="base" latinLnBrk="1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rgbClr val="396999"/>
              </a:buClr>
              <a:buFont typeface="Wingdings" panose="05000000000000000000" pitchFamily="2" charset="2"/>
              <a:buChar char="l"/>
              <a:defRPr lang="ko-KR" altLang="en-US" sz="1400" b="1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2pPr>
            <a:lvl3pPr marL="811213" indent="-128588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-"/>
              <a:defRPr lang="ko-KR" altLang="en-US" sz="1200" b="1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3pPr>
            <a:lvl4pPr marL="1200150" indent="-171450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200" b="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4pPr>
            <a:lvl5pPr marL="1543050" indent="-171450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ko-KR" sz="15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90778756"/>
      </p:ext>
    </p:extLst>
  </p:cSld>
  <p:clrMapOvr>
    <a:masterClrMapping/>
  </p:clrMapOvr>
</p:sld>
</file>

<file path=ppt/theme/theme1.xml><?xml version="1.0" encoding="utf-8"?>
<a:theme xmlns:a="http://schemas.openxmlformats.org/drawingml/2006/main" name="기술혁신실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24171</TotalTime>
  <Words>223</Words>
  <Application>Microsoft Office PowerPoint</Application>
  <PresentationFormat>화면 슬라이드 쇼(16:9)</PresentationFormat>
  <Paragraphs>76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Wingdings</vt:lpstr>
      <vt:lpstr>Arial</vt:lpstr>
      <vt:lpstr>굴림</vt:lpstr>
      <vt:lpstr>기술혁신실</vt:lpstr>
      <vt:lpstr>데이터 모델링</vt:lpstr>
      <vt:lpstr>기본기법 실습</vt:lpstr>
      <vt:lpstr>작성실습1</vt:lpstr>
      <vt:lpstr>작성실습2</vt:lpstr>
      <vt:lpstr>작성실습3</vt:lpstr>
      <vt:lpstr>작성실습4</vt:lpstr>
      <vt:lpstr>작업절차 실습</vt:lpstr>
      <vt:lpstr>작성실습 과제</vt:lpstr>
      <vt:lpstr>작성실습1</vt:lpstr>
      <vt:lpstr>작성실습2</vt:lpstr>
      <vt:lpstr>작성실습3</vt:lpstr>
      <vt:lpstr>작성실습4</vt:lpstr>
      <vt:lpstr>작성실습5</vt:lpstr>
      <vt:lpstr>작성실습6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모델링</dc:title>
  <dc:subject>교육자료</dc:subject>
  <dc:creator>나한주</dc:creator>
  <cp:keywords>BWG;뱅크웨어글로벌;기술혁신실;교육자료;</cp:keywords>
  <cp:lastModifiedBy>나 한주</cp:lastModifiedBy>
  <cp:revision>370</cp:revision>
  <dcterms:created xsi:type="dcterms:W3CDTF">2020-12-11T08:22:51Z</dcterms:created>
  <dcterms:modified xsi:type="dcterms:W3CDTF">2023-08-15T17:39:56Z</dcterms:modified>
</cp:coreProperties>
</file>