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2023.03.08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Calculator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equation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result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Hint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String.substring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String.contains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 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639587" cy="5544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5544323"/>
            <a:ext cx="3734747" cy="13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469997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Descriptive Statistics Calculation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8146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 of numbers, mean, maximum,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minimum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629195" cy="5336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94" y="4908996"/>
            <a:ext cx="3802155" cy="19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729532"/>
            <a:ext cx="3406140" cy="1600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A2 </a:t>
            </a:r>
            <a:br>
              <a:rPr lang="en-US" altLang="ko-KR" sz="2800" dirty="0" smtClean="0">
                <a:latin typeface="+mj-ea"/>
              </a:rPr>
            </a:br>
            <a:r>
              <a:rPr lang="en-US" altLang="ko-KR" sz="2800" dirty="0" smtClean="0">
                <a:latin typeface="+mj-ea"/>
                <a:cs typeface="Verdana"/>
                <a:sym typeface="Verdana"/>
              </a:rPr>
              <a:t>Counting </a:t>
            </a:r>
            <a:r>
              <a:rPr lang="en-US" altLang="ko-KR" sz="2800" dirty="0">
                <a:latin typeface="+mj-ea"/>
                <a:cs typeface="Verdana"/>
                <a:sym typeface="Verdana"/>
              </a:rPr>
              <a:t>by Time of Number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329731"/>
            <a:ext cx="3406140" cy="4289729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numbers of positive, negative, odd and even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7006337" cy="4548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4548974"/>
            <a:ext cx="3297938" cy="23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793018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below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425148"/>
            <a:ext cx="3406140" cy="4194312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Compose a program calculating the number </a:t>
            </a:r>
            <a:r>
              <a:rPr lang="en-US" altLang="ko-KR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of </a:t>
            </a:r>
            <a:r>
              <a:rPr lang="en-US" altLang="ko-KR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alphabets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string is declared as a variable, “I go to school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”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410955" cy="4410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4529960"/>
            <a:ext cx="4617202" cy="2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691641"/>
            <a:ext cx="10178322" cy="4846319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46721" y="457200"/>
            <a:ext cx="3383280" cy="146304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P6 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/>
              <a:t>Calendar Application</a:t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920240"/>
            <a:ext cx="3092117" cy="398526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numbers for year 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month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calendar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7355585" cy="4488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4488152"/>
            <a:ext cx="4133949" cy="23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</a:rPr>
              <a:t>Calendar Application II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the two dates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days between the first and the second dates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728716" cy="528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284870"/>
            <a:ext cx="3156343" cy="15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38160" y="64008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Calendar Application III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a date and a number for adding days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new date after adding the input day to the start date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043374" cy="5234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167209"/>
            <a:ext cx="3599747" cy="16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200" dirty="0" smtClean="0">
                <a:latin typeface="+mj-ea"/>
              </a:rPr>
              <a:t>P11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Currency Converter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217420"/>
            <a:ext cx="3092117" cy="429768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currency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menu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currency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menu should have at least three more options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0"/>
            <a:ext cx="6483096" cy="4442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4366260"/>
            <a:ext cx="3648457" cy="2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Temperature Converter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temperature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menu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temperature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81524" cy="3931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31919"/>
            <a:ext cx="5042916" cy="2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105156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Extracting Word from String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91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one sentence and one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word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Calculate how many input words can be made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sentence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No need to change the font color as below, it just helps you understand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3139"/>
            <a:ext cx="7453307" cy="4026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83150"/>
            <a:ext cx="7418846" cy="21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1" b="1191"/>
          <a:stretch>
            <a:fillRect/>
          </a:stretch>
        </p:blipFill>
        <p:spPr>
          <a:xfrm>
            <a:off x="283465" y="2"/>
            <a:ext cx="5865875" cy="546906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2115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+mj-ea"/>
              </a:rPr>
              <a:t>P14</a:t>
            </a:r>
            <a:r>
              <a:rPr lang="en-US" altLang="ko-KR" sz="2700" dirty="0" smtClean="0">
                <a:latin typeface="+mj-ea"/>
              </a:rPr>
              <a:t/>
            </a:r>
            <a:br>
              <a:rPr lang="en-US" altLang="ko-KR" sz="2700" dirty="0" smtClean="0">
                <a:latin typeface="+mj-ea"/>
              </a:rPr>
            </a:br>
            <a:r>
              <a:rPr lang="en-US" altLang="ko-KR" sz="2200" dirty="0">
                <a:latin typeface="+mj-ea"/>
                <a:sym typeface="Verdana"/>
              </a:rPr>
              <a:t>Article before Consonant and Vowel</a:t>
            </a:r>
            <a:r>
              <a:rPr lang="ko-KR" altLang="en-US" sz="2700" dirty="0"/>
              <a:t/>
            </a:r>
            <a:br>
              <a:rPr lang="ko-KR" altLang="en-US" sz="27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148840"/>
            <a:ext cx="3406140" cy="44348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sentence including at least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article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Check if the articles before consonants and vowels are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correct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Modify the article if needed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5314808"/>
            <a:ext cx="5865875" cy="15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1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1337</TotalTime>
  <Words>262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P6  Calendar Application </vt:lpstr>
      <vt:lpstr>P7 Calendar Application II </vt:lpstr>
      <vt:lpstr>P8 Calendar Application III </vt:lpstr>
      <vt:lpstr>P11 Currency Converter</vt:lpstr>
      <vt:lpstr>P12 Temperature Converter </vt:lpstr>
      <vt:lpstr>P13 Extracting Word from String  </vt:lpstr>
      <vt:lpstr>P14 Article before Consonant and Vowel  </vt:lpstr>
      <vt:lpstr>P15 Calculator  </vt:lpstr>
      <vt:lpstr>A1 Descriptive Statistics Calculation   </vt:lpstr>
      <vt:lpstr>A2  Counting by Time of Number </vt:lpstr>
      <vt:lpstr>A3 Compose a program with the conditions below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27</cp:revision>
  <dcterms:created xsi:type="dcterms:W3CDTF">2023-03-06T01:13:12Z</dcterms:created>
  <dcterms:modified xsi:type="dcterms:W3CDTF">2023-03-17T04:02:26Z</dcterms:modified>
</cp:coreProperties>
</file>