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2023.03.10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A9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A11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38430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A9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Time Calculator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time information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calculated time interval between them in seconds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394900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15" y="0"/>
            <a:ext cx="2828734" cy="34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38430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A10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cs typeface="Verdana"/>
                <a:sym typeface="Verdana"/>
              </a:rPr>
              <a:t>Comparing the two strings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strings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Show the result if those two strings are the same after relocation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09125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882" y="0"/>
            <a:ext cx="2650138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351691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Comparing the velocities in different </a:t>
            </a:r>
            <a:r>
              <a:rPr lang="en-US" altLang="ko-KR" sz="2700" dirty="0" smtClean="0">
                <a:latin typeface="+mj-ea"/>
                <a:cs typeface="Verdana"/>
                <a:sym typeface="Verdana"/>
              </a:rPr>
              <a:t>units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three values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Each is m/s, km/h, m/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ms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in order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Comparing the values and print the quickest one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636034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498" y="-1008"/>
            <a:ext cx="2755563" cy="22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1134</TotalTime>
  <Words>69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A9 Time Calculator   </vt:lpstr>
      <vt:lpstr>A10 Comparing the two strings   </vt:lpstr>
      <vt:lpstr>A11 Comparing the velocities in different units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24</cp:revision>
  <dcterms:created xsi:type="dcterms:W3CDTF">2023-03-06T01:13:12Z</dcterms:created>
  <dcterms:modified xsi:type="dcterms:W3CDTF">2023-03-16T08:54:49Z</dcterms:modified>
</cp:coreProperties>
</file>