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AFA1-A7DD-4083-9813-F93D81F5972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FD2F-D931-4486-8F4B-A3816BCAD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0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AFA1-A7DD-4083-9813-F93D81F5972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FD2F-D931-4486-8F4B-A3816BCAD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52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AFA1-A7DD-4083-9813-F93D81F5972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FD2F-D931-4486-8F4B-A3816BCAD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99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AFA1-A7DD-4083-9813-F93D81F5972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FD2F-D931-4486-8F4B-A3816BCAD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10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AFA1-A7DD-4083-9813-F93D81F5972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FD2F-D931-4486-8F4B-A3816BCAD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1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AFA1-A7DD-4083-9813-F93D81F5972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FD2F-D931-4486-8F4B-A3816BCAD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0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AFA1-A7DD-4083-9813-F93D81F5972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FD2F-D931-4486-8F4B-A3816BCAD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5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AFA1-A7DD-4083-9813-F93D81F5972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FD2F-D931-4486-8F4B-A3816BCAD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6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AFA1-A7DD-4083-9813-F93D81F5972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FD2F-D931-4486-8F4B-A3816BCAD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5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AFA1-A7DD-4083-9813-F93D81F5972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FD2F-D931-4486-8F4B-A3816BCAD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1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AFA1-A7DD-4083-9813-F93D81F5972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FD2F-D931-4486-8F4B-A3816BCAD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4AFA1-A7DD-4083-9813-F93D81F5972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FD2F-D931-4486-8F4B-A3816BCAD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2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424" y="77335"/>
            <a:ext cx="1583094" cy="88371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1061" y="1082771"/>
            <a:ext cx="4484915" cy="5215391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47" y="77335"/>
            <a:ext cx="6285722" cy="674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4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424" y="77335"/>
            <a:ext cx="1583094" cy="88371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1061" y="1082771"/>
            <a:ext cx="4484915" cy="5215391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448" y="77335"/>
            <a:ext cx="8519704" cy="65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3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424" y="77335"/>
            <a:ext cx="1583094" cy="88371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1061" y="1082771"/>
            <a:ext cx="4484915" cy="5215391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357" y="77335"/>
            <a:ext cx="7692344" cy="673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1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424" y="77335"/>
            <a:ext cx="1583094" cy="88371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1061" y="1082771"/>
            <a:ext cx="4484915" cy="5215391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46" y="77335"/>
            <a:ext cx="6836227" cy="674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5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424" y="77335"/>
            <a:ext cx="1583094" cy="88371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1061" y="1082771"/>
            <a:ext cx="4484915" cy="5215391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98" y="77335"/>
            <a:ext cx="10615197" cy="670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2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A1</vt:lpstr>
      <vt:lpstr>A2</vt:lpstr>
      <vt:lpstr>A3</vt:lpstr>
      <vt:lpstr>A5</vt:lpstr>
      <vt:lpstr>A6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</dc:title>
  <dc:creator>노을</dc:creator>
  <cp:lastModifiedBy>노을</cp:lastModifiedBy>
  <cp:revision>1</cp:revision>
  <dcterms:created xsi:type="dcterms:W3CDTF">2023-03-03T09:01:21Z</dcterms:created>
  <dcterms:modified xsi:type="dcterms:W3CDTF">2023-03-03T09:01:39Z</dcterms:modified>
</cp:coreProperties>
</file>