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2023.03.06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P3 </a:t>
            </a:r>
            <a:r>
              <a:rPr lang="en-US" altLang="ko-KR" sz="4000" dirty="0">
                <a:latin typeface="+mj-ea"/>
                <a:ea typeface="+mj-ea"/>
              </a:rPr>
              <a:t>C</a:t>
            </a:r>
            <a:r>
              <a:rPr lang="en-US" altLang="ko-KR" sz="4000" dirty="0" smtClean="0">
                <a:latin typeface="+mj-ea"/>
                <a:ea typeface="+mj-ea"/>
              </a:rPr>
              <a:t>alculating Change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P6 Calculator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P7 Multiplication Table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P8 Multiplication Table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>
                <a:latin typeface="+mj-ea"/>
              </a:rPr>
              <a:t>P3 </a:t>
            </a:r>
            <a:r>
              <a:rPr lang="en-US" altLang="ko-KR" sz="2000" dirty="0" smtClean="0">
                <a:latin typeface="+mj-ea"/>
              </a:rPr>
              <a:t/>
            </a:r>
            <a:br>
              <a:rPr lang="en-US" altLang="ko-KR" sz="2000" dirty="0" smtClean="0">
                <a:latin typeface="+mj-ea"/>
              </a:rPr>
            </a:br>
            <a:r>
              <a:rPr lang="en-US" altLang="ko-KR" sz="2000" dirty="0" smtClean="0">
                <a:latin typeface="+mj-ea"/>
              </a:rPr>
              <a:t>Calculating Change</a:t>
            </a:r>
            <a:r>
              <a:rPr lang="en-US" altLang="ko-KR" sz="2000" dirty="0">
                <a:latin typeface="+mj-ea"/>
              </a:rPr>
              <a:t/>
            </a:r>
            <a:br>
              <a:rPr lang="en-US" altLang="ko-KR" sz="2000" dirty="0">
                <a:latin typeface="+mj-ea"/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User inputs the two numbers which are the paid money and the change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Print the calculation of how many coins and bills are needed for the change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/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3867690" cy="68579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54" y="-1"/>
            <a:ext cx="3487895" cy="31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+mj-ea"/>
              </a:rPr>
              <a:t>P6 </a:t>
            </a:r>
            <a:r>
              <a:rPr lang="en-US" altLang="ko-KR" sz="2000" dirty="0" smtClean="0">
                <a:latin typeface="+mj-ea"/>
              </a:rPr>
              <a:t/>
            </a:r>
            <a:br>
              <a:rPr lang="en-US" altLang="ko-KR" sz="2000" dirty="0" smtClean="0">
                <a:latin typeface="+mj-ea"/>
              </a:rPr>
            </a:br>
            <a:r>
              <a:rPr lang="en-US" altLang="ko-KR" sz="2000" dirty="0" smtClean="0">
                <a:latin typeface="+mj-ea"/>
              </a:rPr>
              <a:t>Calculator</a:t>
            </a:r>
            <a:r>
              <a:rPr lang="en-US" altLang="ko-KR" sz="2000" dirty="0">
                <a:latin typeface="+mj-ea"/>
              </a:rPr>
              <a:t/>
            </a:r>
            <a:br>
              <a:rPr lang="en-US" altLang="ko-KR" sz="2000" dirty="0">
                <a:latin typeface="+mj-ea"/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User inputs an operation number</a:t>
            </a:r>
          </a:p>
          <a:p>
            <a:pPr>
              <a:buClr>
                <a:schemeClr val="bg1"/>
              </a:buClr>
            </a:pPr>
            <a:r>
              <a:rPr lang="en-US" altLang="ko-KR" dirty="0" smtClean="0">
                <a:latin typeface="+mj-ea"/>
                <a:ea typeface="+mj-ea"/>
              </a:rPr>
              <a:t>    (1 : +, 2 : -, 3 : *, 4 : /)</a:t>
            </a:r>
          </a:p>
          <a:p>
            <a:pPr>
              <a:buClr>
                <a:schemeClr val="bg1"/>
              </a:buClr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User inputs the two numbers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Print the calculated result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5591556" cy="45461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8" y="4546176"/>
            <a:ext cx="5525262" cy="23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>
                <a:latin typeface="+mj-ea"/>
              </a:rPr>
              <a:t>P7 </a:t>
            </a:r>
            <a:r>
              <a:rPr lang="en-US" altLang="ko-KR" sz="2000" dirty="0" smtClean="0">
                <a:latin typeface="+mj-ea"/>
              </a:rPr>
              <a:t/>
            </a:r>
            <a:br>
              <a:rPr lang="en-US" altLang="ko-KR" sz="2000" dirty="0" smtClean="0">
                <a:latin typeface="+mj-ea"/>
              </a:rPr>
            </a:br>
            <a:r>
              <a:rPr lang="en-US" altLang="ko-KR" sz="2000" dirty="0" smtClean="0">
                <a:latin typeface="+mj-ea"/>
              </a:rPr>
              <a:t>Multiplication </a:t>
            </a:r>
            <a:r>
              <a:rPr lang="en-US" altLang="ko-KR" sz="2000" dirty="0">
                <a:latin typeface="+mj-ea"/>
              </a:rPr>
              <a:t>Table</a:t>
            </a:r>
            <a:br>
              <a:rPr lang="en-US" altLang="ko-KR" sz="2000" dirty="0">
                <a:latin typeface="+mj-ea"/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User inputs a number 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N from 2 to 9</a:t>
            </a:r>
          </a:p>
          <a:p>
            <a:pPr>
              <a:buClr>
                <a:schemeClr val="bg1"/>
              </a:buClr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Print the N times table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91492" cy="2468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2529541"/>
            <a:ext cx="7381566" cy="4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>
                <a:latin typeface="+mj-ea"/>
              </a:rPr>
              <a:t>P8 </a:t>
            </a:r>
            <a:r>
              <a:rPr lang="en-US" altLang="ko-KR" sz="2000" dirty="0" smtClean="0">
                <a:latin typeface="+mj-ea"/>
              </a:rPr>
              <a:t/>
            </a:r>
            <a:br>
              <a:rPr lang="en-US" altLang="ko-KR" sz="2000" dirty="0" smtClean="0">
                <a:latin typeface="+mj-ea"/>
              </a:rPr>
            </a:br>
            <a:r>
              <a:rPr lang="en-US" altLang="ko-KR" sz="2000" dirty="0" smtClean="0">
                <a:latin typeface="+mj-ea"/>
              </a:rPr>
              <a:t>Multiplication </a:t>
            </a:r>
            <a:r>
              <a:rPr lang="en-US" altLang="ko-KR" sz="2000" dirty="0">
                <a:latin typeface="+mj-ea"/>
              </a:rPr>
              <a:t>Table</a:t>
            </a:r>
            <a:br>
              <a:rPr lang="en-US" altLang="ko-KR" sz="2000" dirty="0">
                <a:latin typeface="+mj-ea"/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User inputs a number</a:t>
            </a:r>
          </a:p>
          <a:p>
            <a:pPr>
              <a:buClr>
                <a:schemeClr val="bg1"/>
              </a:buClr>
            </a:pPr>
            <a:r>
              <a:rPr lang="en-US" altLang="ko-KR" dirty="0" smtClean="0">
                <a:latin typeface="+mj-ea"/>
                <a:ea typeface="+mj-ea"/>
              </a:rPr>
              <a:t>    N from 2 to 9</a:t>
            </a:r>
          </a:p>
          <a:p>
            <a:pPr>
              <a:buClr>
                <a:schemeClr val="bg1"/>
              </a:buClr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Print the N times table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j-ea"/>
                <a:ea typeface="+mj-ea"/>
              </a:rPr>
              <a:t>In order to compose a condition statement, use the “switch” statement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그림 개체 틀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007799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63" y="0"/>
            <a:ext cx="3347981" cy="28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875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419</TotalTime>
  <Words>123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Impact</vt:lpstr>
      <vt:lpstr>Wingdings</vt:lpstr>
      <vt:lpstr>Badge</vt:lpstr>
      <vt:lpstr>Java 과제 제출</vt:lpstr>
      <vt:lpstr>목차</vt:lpstr>
      <vt:lpstr>P3  Calculating Change </vt:lpstr>
      <vt:lpstr>P6  Calculator </vt:lpstr>
      <vt:lpstr>P7  Multiplication Table </vt:lpstr>
      <vt:lpstr>P8  Multiplication Table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10</cp:revision>
  <dcterms:created xsi:type="dcterms:W3CDTF">2023-03-06T01:13:12Z</dcterms:created>
  <dcterms:modified xsi:type="dcterms:W3CDTF">2023-03-06T08:12:52Z</dcterms:modified>
</cp:coreProperties>
</file>