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2023.03.07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a8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5246479" cy="4956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8" y="4956472"/>
            <a:ext cx="4927315" cy="19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6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a9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그림 개체 틀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49826"/>
            <a:ext cx="7147938" cy="4839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3" y="4274165"/>
            <a:ext cx="5137622" cy="25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a10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idx="1"/>
          </p:nvPr>
        </p:nvSpPr>
        <p:spPr>
          <a:xfrm>
            <a:off x="283464" y="0"/>
            <a:ext cx="8729907" cy="6857999"/>
          </a:xfrm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887007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80" y="4285112"/>
            <a:ext cx="3909891" cy="25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1"/>
            <a:ext cx="3092117" cy="6096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UTF-8 </a:t>
            </a:r>
            <a:r>
              <a:rPr lang="ko-KR" altLang="en-US" sz="3200" dirty="0" smtClean="0">
                <a:latin typeface="+mj-ea"/>
              </a:rPr>
              <a:t>이란</a:t>
            </a:r>
            <a:r>
              <a:rPr lang="en-US" altLang="ko-KR" sz="3200" dirty="0" smtClean="0">
                <a:latin typeface="+mj-ea"/>
              </a:rPr>
              <a:t>?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441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+mj-ea"/>
              </a:rPr>
              <a:t>UTF-8 </a:t>
            </a:r>
            <a:r>
              <a:rPr lang="ko-KR" altLang="en-US" sz="4000" dirty="0" smtClean="0">
                <a:latin typeface="+mj-ea"/>
              </a:rPr>
              <a:t>이란</a:t>
            </a:r>
            <a:r>
              <a:rPr lang="en-US" altLang="ko-KR" sz="4000" dirty="0" smtClean="0">
                <a:latin typeface="+mj-ea"/>
              </a:rPr>
              <a:t>?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066801"/>
            <a:ext cx="10178322" cy="4812792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UTF(Unicode-Transformation-Format)</a:t>
            </a:r>
            <a:r>
              <a:rPr lang="ko-KR" altLang="en-US" sz="2400" dirty="0">
                <a:latin typeface="+mj-ea"/>
                <a:ea typeface="+mj-ea"/>
              </a:rPr>
              <a:t>는 유니코드 형태의 문자를 변환하기 위한 규격이다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이는 가변 길이 문자 </a:t>
            </a:r>
            <a:r>
              <a:rPr lang="ko-KR" altLang="en-US" sz="2400" dirty="0" err="1">
                <a:latin typeface="+mj-ea"/>
                <a:ea typeface="+mj-ea"/>
              </a:rPr>
              <a:t>인코딩</a:t>
            </a:r>
            <a:r>
              <a:rPr lang="ko-KR" altLang="en-US" sz="2400" dirty="0">
                <a:latin typeface="+mj-ea"/>
                <a:ea typeface="+mj-ea"/>
              </a:rPr>
              <a:t> 방식으로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부호 길이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 err="1">
                <a:latin typeface="+mj-ea"/>
                <a:ea typeface="+mj-ea"/>
              </a:rPr>
              <a:t>비트수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에 따라 </a:t>
            </a:r>
            <a:r>
              <a:rPr lang="en-US" altLang="ko-KR" sz="2400" dirty="0">
                <a:latin typeface="+mj-ea"/>
                <a:ea typeface="+mj-ea"/>
              </a:rPr>
              <a:t>UTF-8, UTF-16, UTF-32 </a:t>
            </a:r>
            <a:r>
              <a:rPr lang="ko-KR" altLang="en-US" sz="2400" dirty="0">
                <a:latin typeface="+mj-ea"/>
                <a:ea typeface="+mj-ea"/>
              </a:rPr>
              <a:t>등이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이들 </a:t>
            </a:r>
            <a:r>
              <a:rPr lang="ko-KR" altLang="en-US" sz="2400" dirty="0" err="1">
                <a:latin typeface="+mj-ea"/>
                <a:ea typeface="+mj-ea"/>
              </a:rPr>
              <a:t>모두는가변</a:t>
            </a:r>
            <a:r>
              <a:rPr lang="ko-KR" altLang="en-US" sz="2400" dirty="0">
                <a:latin typeface="+mj-ea"/>
                <a:ea typeface="+mj-ea"/>
              </a:rPr>
              <a:t> 길이 </a:t>
            </a:r>
            <a:r>
              <a:rPr lang="ko-KR" altLang="en-US" sz="2400" dirty="0" err="1">
                <a:latin typeface="+mj-ea"/>
                <a:ea typeface="+mj-ea"/>
              </a:rPr>
              <a:t>인코딩</a:t>
            </a:r>
            <a:r>
              <a:rPr lang="ko-KR" altLang="en-US" sz="2400" dirty="0">
                <a:latin typeface="+mj-ea"/>
                <a:ea typeface="+mj-ea"/>
              </a:rPr>
              <a:t> 방식이기 때문에 아스키</a:t>
            </a:r>
            <a:r>
              <a:rPr lang="en-US" altLang="ko-KR" sz="2400" dirty="0">
                <a:latin typeface="+mj-ea"/>
                <a:ea typeface="+mj-ea"/>
              </a:rPr>
              <a:t>(ASCII) </a:t>
            </a:r>
            <a:r>
              <a:rPr lang="ko-KR" altLang="en-US" sz="2400" dirty="0">
                <a:latin typeface="+mj-ea"/>
                <a:ea typeface="+mj-ea"/>
              </a:rPr>
              <a:t>코드의 길이에 맞춰 호환이 </a:t>
            </a:r>
            <a:r>
              <a:rPr lang="ko-KR" altLang="en-US" sz="2400" dirty="0" smtClean="0">
                <a:latin typeface="+mj-ea"/>
                <a:ea typeface="+mj-ea"/>
              </a:rPr>
              <a:t>가능하다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r>
              <a:rPr lang="ko-KR" altLang="en-US" sz="2400" dirty="0">
                <a:latin typeface="+mj-ea"/>
                <a:ea typeface="+mj-ea"/>
              </a:rPr>
              <a:t/>
            </a:r>
            <a:br>
              <a:rPr lang="ko-KR" altLang="en-US" sz="2400" dirty="0">
                <a:latin typeface="+mj-ea"/>
                <a:ea typeface="+mj-ea"/>
              </a:rPr>
            </a:b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현재 대부분의 텍스트는 </a:t>
            </a:r>
            <a:r>
              <a:rPr lang="en-US" altLang="ko-KR" sz="2400" dirty="0">
                <a:latin typeface="+mj-ea"/>
                <a:ea typeface="+mj-ea"/>
              </a:rPr>
              <a:t>UTF-8</a:t>
            </a:r>
            <a:r>
              <a:rPr lang="ko-KR" altLang="en-US" sz="2400" dirty="0">
                <a:latin typeface="+mj-ea"/>
                <a:ea typeface="+mj-ea"/>
              </a:rPr>
              <a:t>로 저장되고 있는데</a:t>
            </a:r>
            <a:r>
              <a:rPr lang="en-US" altLang="ko-KR" sz="2400" dirty="0">
                <a:latin typeface="+mj-ea"/>
                <a:ea typeface="+mj-ea"/>
              </a:rPr>
              <a:t>, UTF-8 </a:t>
            </a:r>
            <a:r>
              <a:rPr lang="ko-KR" altLang="en-US" sz="2400" dirty="0" err="1">
                <a:latin typeface="+mj-ea"/>
                <a:ea typeface="+mj-ea"/>
              </a:rPr>
              <a:t>인코딩은</a:t>
            </a:r>
            <a:r>
              <a:rPr lang="ko-KR" altLang="en-US" sz="2400" dirty="0">
                <a:latin typeface="+mj-ea"/>
                <a:ea typeface="+mj-ea"/>
              </a:rPr>
              <a:t> 문자열을 </a:t>
            </a:r>
            <a:r>
              <a:rPr lang="en-US" altLang="ko-KR" sz="2400" dirty="0">
                <a:latin typeface="+mj-ea"/>
                <a:ea typeface="+mj-ea"/>
              </a:rPr>
              <a:t>8bit </a:t>
            </a:r>
            <a:r>
              <a:rPr lang="ko-KR" altLang="en-US" sz="2400" dirty="0">
                <a:latin typeface="+mj-ea"/>
                <a:ea typeface="+mj-ea"/>
              </a:rPr>
              <a:t>기반으로 저장한다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즉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영문과 숫자 기호는 </a:t>
            </a:r>
            <a:r>
              <a:rPr lang="en-US" altLang="ko-KR" sz="2400" dirty="0">
                <a:latin typeface="+mj-ea"/>
                <a:ea typeface="+mj-ea"/>
              </a:rPr>
              <a:t>1byte</a:t>
            </a:r>
            <a:r>
              <a:rPr lang="ko-KR" altLang="en-US" sz="2400" dirty="0">
                <a:latin typeface="+mj-ea"/>
                <a:ea typeface="+mj-ea"/>
              </a:rPr>
              <a:t>로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한글과 한자 등은 </a:t>
            </a:r>
            <a:r>
              <a:rPr lang="en-US" altLang="ko-KR" sz="2400" dirty="0">
                <a:latin typeface="+mj-ea"/>
                <a:ea typeface="+mj-ea"/>
              </a:rPr>
              <a:t>3byte</a:t>
            </a:r>
            <a:r>
              <a:rPr lang="ko-KR" altLang="en-US" sz="2400" dirty="0">
                <a:latin typeface="+mj-ea"/>
                <a:ea typeface="+mj-ea"/>
              </a:rPr>
              <a:t>로 가변적으로 저장하는 방식으로 전 세계 모든 글자들을 한꺼번에 표현할 수 </a:t>
            </a:r>
            <a:r>
              <a:rPr lang="ko-KR" altLang="en-US" sz="2400" dirty="0" smtClean="0">
                <a:latin typeface="+mj-ea"/>
                <a:ea typeface="+mj-ea"/>
              </a:rPr>
              <a:t>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44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290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A1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Multiplication Table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III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A2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Multiplication Table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IV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A3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Draw a Right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Triangle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A4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Draw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an Equilateral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Triangle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  <a:sym typeface="Verdana"/>
              </a:rPr>
              <a:t>A5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Draw an Inverted Equilateral Triangle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A6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Find the Factors of N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A7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Find the LCM(Least Common Multiple)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A8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Find the GCD(Greatest Common Divisor)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A9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Find the Prime Numbers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</a:rPr>
              <a:t>A10 </a:t>
            </a:r>
            <a:r>
              <a:rPr lang="en-US" altLang="ko-KR" dirty="0">
                <a:latin typeface="+mj-ea"/>
                <a:ea typeface="+mj-ea"/>
                <a:cs typeface="Verdana"/>
                <a:sym typeface="Verdana"/>
              </a:rPr>
              <a:t>Compose a program with the conditions </a:t>
            </a:r>
            <a:r>
              <a:rPr lang="en-US" altLang="ko-KR" dirty="0" smtClean="0">
                <a:latin typeface="+mj-ea"/>
                <a:ea typeface="+mj-ea"/>
                <a:cs typeface="Verdana"/>
                <a:sym typeface="Verdana"/>
              </a:rPr>
              <a:t>below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j-ea"/>
                <a:ea typeface="+mj-ea"/>
                <a:sym typeface="Verdana"/>
              </a:rPr>
              <a:t>UTF-8</a:t>
            </a:r>
            <a:r>
              <a:rPr lang="ko-KR" altLang="en-US" dirty="0" smtClean="0">
                <a:latin typeface="+mj-ea"/>
                <a:ea typeface="+mj-ea"/>
                <a:sym typeface="Verdana"/>
              </a:rPr>
              <a:t>이 무엇인지</a:t>
            </a:r>
            <a:endParaRPr lang="ko-KR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54864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371600"/>
            <a:ext cx="3092117" cy="45339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an “if” statement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 double “for” loop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2 to 9 times table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93802" cy="217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2177143"/>
            <a:ext cx="3400900" cy="46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571500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latin typeface="+mj-ea"/>
              </a:rPr>
              <a:t>A2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325880"/>
            <a:ext cx="3092117" cy="457962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an “switch” statement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 double “while” loop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2 to 9 times table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159393" cy="3348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144" y="2317030"/>
            <a:ext cx="3981905" cy="45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7069"/>
            <a:ext cx="6473854" cy="3357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391639"/>
            <a:ext cx="6049139" cy="34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a4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358503" cy="37229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722913"/>
            <a:ext cx="5358503" cy="29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a5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1"/>
            <a:ext cx="5831066" cy="4105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4027713"/>
            <a:ext cx="5831068" cy="28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a6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7544"/>
            <a:ext cx="5752127" cy="5897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3" y="4864458"/>
            <a:ext cx="4997890" cy="19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7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313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a7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/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951517" cy="5905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88" y="5042727"/>
            <a:ext cx="5018461" cy="17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528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1000</TotalTime>
  <Words>171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a1</vt:lpstr>
      <vt:lpstr>A2</vt:lpstr>
      <vt:lpstr>a3</vt:lpstr>
      <vt:lpstr>a4</vt:lpstr>
      <vt:lpstr>a5</vt:lpstr>
      <vt:lpstr>a6</vt:lpstr>
      <vt:lpstr>a7</vt:lpstr>
      <vt:lpstr>a8</vt:lpstr>
      <vt:lpstr>a9</vt:lpstr>
      <vt:lpstr>a10</vt:lpstr>
      <vt:lpstr>UTF-8 이란?</vt:lpstr>
      <vt:lpstr>UTF-8 이란?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20</cp:revision>
  <dcterms:created xsi:type="dcterms:W3CDTF">2023-03-06T01:13:12Z</dcterms:created>
  <dcterms:modified xsi:type="dcterms:W3CDTF">2023-03-07T12:22:13Z</dcterms:modified>
</cp:coreProperties>
</file>