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38" d="100"/>
          <a:sy n="38" d="100"/>
        </p:scale>
        <p:origin x="6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2" y="846928"/>
            <a:ext cx="10318418" cy="1690532"/>
          </a:xfrm>
        </p:spPr>
        <p:txBody>
          <a:bodyPr/>
          <a:lstStyle/>
          <a:p>
            <a:r>
              <a:rPr lang="en-US" altLang="ko-KR" sz="8800" b="1" dirty="0" smtClean="0">
                <a:latin typeface="+mj-ea"/>
              </a:rPr>
              <a:t>Java </a:t>
            </a:r>
            <a:r>
              <a:rPr lang="ko-KR" altLang="en-US" sz="8800" b="1" dirty="0" smtClean="0">
                <a:latin typeface="+mj-ea"/>
              </a:rPr>
              <a:t>과제 제출</a:t>
            </a:r>
            <a:endParaRPr lang="ko-KR" altLang="en-US" sz="8800" b="1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63840" y="4160520"/>
            <a:ext cx="4065358" cy="1897380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err="1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en-US" altLang="ko-KR" sz="3200" dirty="0" smtClean="0">
                <a:latin typeface="+mj-ea"/>
                <a:ea typeface="+mj-ea"/>
              </a:rPr>
              <a:t>2023.03.09</a:t>
            </a:r>
          </a:p>
        </p:txBody>
      </p:sp>
    </p:spTree>
    <p:extLst>
      <p:ext uri="{BB962C8B-B14F-4D97-AF65-F5344CB8AC3E}">
        <p14:creationId xmlns:p14="http://schemas.microsoft.com/office/powerpoint/2010/main" val="1659009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2184400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A8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  <a:cs typeface="Verdana"/>
                <a:sym typeface="Verdana"/>
              </a:rPr>
              <a:t>Encoding and Decoding Program</a:t>
            </a:r>
            <a:r>
              <a:rPr lang="ko-KR" altLang="en-US" sz="3200" dirty="0"/>
              <a:t/>
            </a:r>
            <a:br>
              <a:rPr lang="ko-KR" altLang="en-US" sz="3200" dirty="0"/>
            </a:br>
            <a:r>
              <a:rPr lang="ko-KR" altLang="en-US" sz="3200" dirty="0"/>
              <a:t/>
            </a:r>
            <a:br>
              <a:rPr lang="ko-KR" altLang="en-US" sz="3200" dirty="0"/>
            </a:br>
            <a:r>
              <a:rPr lang="en-US" altLang="ko-KR" sz="3200" dirty="0" smtClean="0">
                <a:latin typeface="+mj-ea"/>
              </a:rPr>
              <a:t/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3200" dirty="0">
                <a:latin typeface="+mj-ea"/>
              </a:rPr>
              <a:t/>
            </a:r>
            <a:br>
              <a:rPr lang="en-US" altLang="ko-KR" sz="32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828800"/>
            <a:ext cx="3840480" cy="480060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Prints a menu </a:t>
            </a:r>
          </a:p>
          <a:p>
            <a:pPr>
              <a:buClr>
                <a:schemeClr val="bg1"/>
              </a:buClr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chooses the menu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The encoder and decoder follow the rules below.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4424975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439" y="-16294"/>
            <a:ext cx="2957262" cy="44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0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457201"/>
            <a:ext cx="10178322" cy="1417316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 smtClean="0"/>
              <a:t>목차</a:t>
            </a:r>
            <a:endParaRPr lang="ko-KR" altLang="en-US" sz="6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A1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A3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A4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A6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A7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A8</a:t>
            </a:r>
          </a:p>
        </p:txBody>
      </p:sp>
    </p:spTree>
    <p:extLst>
      <p:ext uri="{BB962C8B-B14F-4D97-AF65-F5344CB8AC3E}">
        <p14:creationId xmlns:p14="http://schemas.microsoft.com/office/powerpoint/2010/main" val="275702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1828799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A1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3200" dirty="0">
                <a:latin typeface="+mj-ea"/>
                <a:cs typeface="Verdana"/>
                <a:sym typeface="Verdana"/>
              </a:rPr>
              <a:t>Program to Calculate the Probabilities</a:t>
            </a:r>
            <a:r>
              <a:rPr lang="ko-KR" altLang="en-US" sz="3200" dirty="0"/>
              <a:t/>
            </a:r>
            <a:br>
              <a:rPr lang="ko-KR" altLang="en-US" sz="3200" dirty="0"/>
            </a:br>
            <a:r>
              <a:rPr lang="en-US" altLang="ko-KR" sz="3200" dirty="0" smtClean="0">
                <a:latin typeface="+mj-ea"/>
              </a:rPr>
              <a:t/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3200" dirty="0">
                <a:latin typeface="+mj-ea"/>
              </a:rPr>
              <a:t/>
            </a:r>
            <a:br>
              <a:rPr lang="en-US" altLang="ko-KR" sz="32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2184400"/>
            <a:ext cx="3840480" cy="444500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the numbers </a:t>
            </a: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   N 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and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</a:t>
            </a:r>
          </a:p>
          <a:p>
            <a:pPr>
              <a:buClr>
                <a:schemeClr val="bg1"/>
              </a:buClr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all the cases when the sum is M when throwing N of dice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67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1828799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A2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3200" dirty="0">
                <a:latin typeface="Verdana"/>
                <a:ea typeface="Verdana"/>
                <a:cs typeface="Verdana"/>
                <a:sym typeface="Verdana"/>
              </a:rPr>
              <a:t>Banking System</a:t>
            </a:r>
            <a:r>
              <a:rPr lang="ko-KR" altLang="en-US" sz="3200" dirty="0"/>
              <a:t/>
            </a:r>
            <a:br>
              <a:rPr lang="ko-KR" altLang="en-US" sz="3200" dirty="0"/>
            </a:br>
            <a:r>
              <a:rPr lang="ko-KR" altLang="en-US" sz="3200" dirty="0"/>
              <a:t/>
            </a:r>
            <a:br>
              <a:rPr lang="ko-KR" altLang="en-US" sz="3200" dirty="0"/>
            </a:br>
            <a:r>
              <a:rPr lang="en-US" altLang="ko-KR" sz="3200" dirty="0" smtClean="0">
                <a:latin typeface="+mj-ea"/>
              </a:rPr>
              <a:t/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3200" dirty="0">
                <a:latin typeface="+mj-ea"/>
              </a:rPr>
              <a:t/>
            </a:r>
            <a:br>
              <a:rPr lang="en-US" altLang="ko-KR" sz="32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2184400"/>
            <a:ext cx="3840480" cy="444500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This program runs indefinitely until the user tries terminating it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" y="0"/>
            <a:ext cx="6502027" cy="51561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097" y="2599730"/>
            <a:ext cx="3238952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8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2184400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A3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  <a:cs typeface="Verdana"/>
                <a:sym typeface="Verdana"/>
              </a:rPr>
              <a:t>Program to Calculate the Sum of Multiples of N</a:t>
            </a:r>
            <a:r>
              <a:rPr lang="ko-KR" altLang="en-US" sz="2700" dirty="0">
                <a:latin typeface="+mj-ea"/>
              </a:rPr>
              <a:t/>
            </a:r>
            <a:br>
              <a:rPr lang="ko-KR" altLang="en-US" sz="2700" dirty="0">
                <a:latin typeface="+mj-ea"/>
              </a:rPr>
            </a:br>
            <a:r>
              <a:rPr lang="ko-KR" altLang="en-US" sz="3200" dirty="0"/>
              <a:t/>
            </a:r>
            <a:br>
              <a:rPr lang="ko-KR" altLang="en-US" sz="3200" dirty="0"/>
            </a:br>
            <a:r>
              <a:rPr lang="en-US" altLang="ko-KR" sz="3200" dirty="0" smtClean="0">
                <a:latin typeface="+mj-ea"/>
              </a:rPr>
              <a:t/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3200" dirty="0">
                <a:latin typeface="+mj-ea"/>
              </a:rPr>
              <a:t/>
            </a:r>
            <a:br>
              <a:rPr lang="en-US" altLang="ko-KR" sz="32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2184400"/>
            <a:ext cx="3840480" cy="444500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the two numbers for the M and N respectively</a:t>
            </a:r>
          </a:p>
          <a:p>
            <a:pPr>
              <a:buClr>
                <a:schemeClr val="bg1"/>
              </a:buClr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Calculate the sum of multiples of N from 1 to M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" y="0"/>
            <a:ext cx="5407521" cy="6070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704" y="0"/>
            <a:ext cx="2274345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5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2184400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A4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3200" dirty="0">
                <a:latin typeface="+mj-ea"/>
                <a:cs typeface="Verdana"/>
                <a:sym typeface="Verdana"/>
              </a:rPr>
              <a:t>Encryption and Decryption</a:t>
            </a:r>
            <a:r>
              <a:rPr lang="ko-KR" altLang="en-US" sz="3200" dirty="0"/>
              <a:t/>
            </a:r>
            <a:br>
              <a:rPr lang="ko-KR" altLang="en-US" sz="3200" dirty="0"/>
            </a:br>
            <a:r>
              <a:rPr lang="ko-KR" altLang="en-US" sz="3200" dirty="0"/>
              <a:t/>
            </a:r>
            <a:br>
              <a:rPr lang="ko-KR" altLang="en-US" sz="3200" dirty="0"/>
            </a:br>
            <a:r>
              <a:rPr lang="en-US" altLang="ko-KR" sz="3200" dirty="0" smtClean="0">
                <a:latin typeface="+mj-ea"/>
              </a:rPr>
              <a:t/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3200" dirty="0">
                <a:latin typeface="+mj-ea"/>
              </a:rPr>
              <a:t/>
            </a:r>
            <a:br>
              <a:rPr lang="en-US" altLang="ko-KR" sz="32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2184400"/>
            <a:ext cx="3840480" cy="444500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Create your own encryption algorithm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-1"/>
            <a:ext cx="4340327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91" y="-3"/>
            <a:ext cx="3015258" cy="498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0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1828799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A5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3200" dirty="0">
                <a:latin typeface="+mj-ea"/>
                <a:cs typeface="Verdana"/>
                <a:sym typeface="Verdana"/>
              </a:rPr>
              <a:t>Data Confirmation</a:t>
            </a:r>
            <a:r>
              <a:rPr lang="ko-KR" altLang="en-US" sz="3200" dirty="0"/>
              <a:t/>
            </a:r>
            <a:br>
              <a:rPr lang="ko-KR" altLang="en-US" sz="3200" dirty="0"/>
            </a:br>
            <a:r>
              <a:rPr lang="en-US" altLang="ko-KR" sz="3200" dirty="0" smtClean="0">
                <a:latin typeface="+mj-ea"/>
              </a:rPr>
              <a:t/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3200" dirty="0">
                <a:latin typeface="+mj-ea"/>
              </a:rPr>
              <a:t/>
            </a:r>
            <a:br>
              <a:rPr lang="en-US" altLang="ko-KR" sz="32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2184400"/>
            <a:ext cx="3840480" cy="444500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Set up your conditions</a:t>
            </a:r>
          </a:p>
          <a:p>
            <a:pPr>
              <a:buClr>
                <a:schemeClr val="bg1"/>
              </a:buClr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The number of conditions should be at least 5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" y="0"/>
            <a:ext cx="3848577" cy="5257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042" y="0"/>
            <a:ext cx="3507006" cy="5257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61" y="5257799"/>
            <a:ext cx="3023688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2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2184400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A6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  <a:cs typeface="Verdana"/>
                <a:sym typeface="Verdana"/>
              </a:rPr>
              <a:t>Compose a program with the conditions below</a:t>
            </a:r>
            <a:r>
              <a:rPr lang="ko-KR" altLang="en-US" sz="3200" dirty="0"/>
              <a:t/>
            </a:r>
            <a:br>
              <a:rPr lang="ko-KR" altLang="en-US" sz="3200" dirty="0"/>
            </a:br>
            <a:r>
              <a:rPr lang="ko-KR" altLang="en-US" sz="3200" dirty="0"/>
              <a:t/>
            </a:r>
            <a:br>
              <a:rPr lang="ko-KR" altLang="en-US" sz="3200" dirty="0"/>
            </a:br>
            <a:r>
              <a:rPr lang="en-US" altLang="ko-KR" sz="3200" dirty="0" smtClean="0">
                <a:latin typeface="+mj-ea"/>
              </a:rPr>
              <a:t/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3200" dirty="0">
                <a:latin typeface="+mj-ea"/>
              </a:rPr>
              <a:t/>
            </a:r>
            <a:br>
              <a:rPr lang="en-US" altLang="ko-KR" sz="32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2184400"/>
            <a:ext cx="3840480" cy="444500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 your</a:t>
            </a:r>
            <a:r>
              <a:rPr lang="ko-KR" altLang="en-US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smartphone and compose the program on the web</a:t>
            </a:r>
          </a:p>
          <a:p>
            <a:pPr>
              <a:buClr>
                <a:schemeClr val="bg1"/>
              </a:buClr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Compose a program counting the number of consonants and vowels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This program should operate dynamically according to the user’s input string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3964781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245" y="-2"/>
            <a:ext cx="3390804" cy="363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3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1384300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A7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  <a:cs typeface="Verdana"/>
                <a:sym typeface="Verdana"/>
              </a:rPr>
              <a:t>Grade Calculator</a:t>
            </a:r>
            <a:r>
              <a:rPr lang="ko-KR" altLang="en-US" sz="3200" dirty="0"/>
              <a:t/>
            </a:r>
            <a:br>
              <a:rPr lang="ko-KR" altLang="en-US" sz="3200" dirty="0"/>
            </a:br>
            <a:r>
              <a:rPr lang="en-US" altLang="ko-KR" sz="3200" dirty="0" smtClean="0">
                <a:latin typeface="+mj-ea"/>
              </a:rPr>
              <a:t/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3200" dirty="0">
                <a:latin typeface="+mj-ea"/>
              </a:rPr>
              <a:t/>
            </a:r>
            <a:br>
              <a:rPr lang="en-US" altLang="ko-KR" sz="32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727200"/>
            <a:ext cx="3840480" cy="490220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number(number of subjects)</a:t>
            </a:r>
          </a:p>
          <a:p>
            <a:pPr>
              <a:buClr>
                <a:schemeClr val="bg1"/>
              </a:buClr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the unit for each subject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the grade for each subject(A+, A0, B+, … ,F)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75103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966</TotalTime>
  <Words>174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휴먼매직체</vt:lpstr>
      <vt:lpstr>Arial</vt:lpstr>
      <vt:lpstr>Gill Sans MT</vt:lpstr>
      <vt:lpstr>Impact</vt:lpstr>
      <vt:lpstr>Verdana</vt:lpstr>
      <vt:lpstr>Wingdings</vt:lpstr>
      <vt:lpstr>Badge</vt:lpstr>
      <vt:lpstr>Java 과제 제출</vt:lpstr>
      <vt:lpstr>목차</vt:lpstr>
      <vt:lpstr>A1 Program to Calculate the Probabilities   </vt:lpstr>
      <vt:lpstr>A2 Banking System    </vt:lpstr>
      <vt:lpstr>A3 Program to Calculate the Sum of Multiples of N    </vt:lpstr>
      <vt:lpstr>A4 Encryption and Decryption    </vt:lpstr>
      <vt:lpstr>A5 Data Confirmation   </vt:lpstr>
      <vt:lpstr>A6 Compose a program with the conditions below    </vt:lpstr>
      <vt:lpstr>A7 Grade Calculator   </vt:lpstr>
      <vt:lpstr>A8 Encoding and Decoding Program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17</cp:revision>
  <dcterms:created xsi:type="dcterms:W3CDTF">2023-03-06T01:13:12Z</dcterms:created>
  <dcterms:modified xsi:type="dcterms:W3CDTF">2023-03-13T03:53:08Z</dcterms:modified>
</cp:coreProperties>
</file>