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70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24384000" cy="13716000"/>
  <p:notesSz cx="6858000" cy="9144000"/>
  <p:embeddedFontLs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51" d="100"/>
          <a:sy n="51" d="100"/>
        </p:scale>
        <p:origin x="150" y="61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319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018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66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72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38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37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427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232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8559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785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Robocode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err="1" smtClean="0"/>
              <a:t>Robocode</a:t>
            </a:r>
            <a:r>
              <a:rPr lang="en-US" sz="6600" dirty="0" smtClean="0"/>
              <a:t>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How to </a:t>
              </a: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battle with my robot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https://robocode.sourceforge.io/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99" y="2692500"/>
            <a:ext cx="12363603" cy="93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err="1" smtClean="0"/>
              <a:t>Robocode</a:t>
            </a:r>
            <a:r>
              <a:rPr lang="en-US" sz="6600" dirty="0" smtClean="0"/>
              <a:t>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How to battle with my robot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https://robocode.sourceforge.io/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692500"/>
            <a:ext cx="12420600" cy="952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smtClean="0"/>
              <a:t>Robocode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How to battle with my robot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https://robocode.sourceforge.io/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05" y="2895600"/>
            <a:ext cx="12336063" cy="93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What is </a:t>
            </a:r>
            <a:r>
              <a:rPr lang="en-US" altLang="ko-KR" sz="6600" dirty="0" err="1" smtClean="0"/>
              <a:t>Robocode</a:t>
            </a:r>
            <a:r>
              <a:rPr lang="en-US" altLang="ko-KR" sz="6600" dirty="0" smtClean="0"/>
              <a:t>?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cs typeface="Verdana"/>
                  <a:sym typeface="Verdana"/>
                </a:rPr>
                <a:t>Robocode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Robocode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is a programming game, where the goal is to develop a robot battle tank to battle against other tanks in Java or .NET.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https://robocode.sourceforge.io/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534050"/>
            <a:ext cx="15408877" cy="4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err="1" smtClean="0"/>
              <a:t>Robocode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Download and Install the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Visit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at 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://robocode.sourceforge.io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/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Download the program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572000"/>
            <a:ext cx="11125200" cy="8516783"/>
          </a:xfrm>
          <a:prstGeom prst="rect">
            <a:avLst/>
          </a:prstGeom>
        </p:spPr>
      </p:pic>
      <p:sp>
        <p:nvSpPr>
          <p:cNvPr id="9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https://robocode.sourceforge.io/</a:t>
            </a:r>
          </a:p>
        </p:txBody>
      </p:sp>
    </p:spTree>
    <p:extLst>
      <p:ext uri="{BB962C8B-B14F-4D97-AF65-F5344CB8AC3E}">
        <p14:creationId xmlns:p14="http://schemas.microsoft.com/office/powerpoint/2010/main" val="15531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err="1" smtClean="0"/>
              <a:t>Robocode</a:t>
            </a:r>
            <a:r>
              <a:rPr lang="en-US" sz="6600" dirty="0" smtClean="0"/>
              <a:t>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How to create my own robot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https://robocode.sourceforge.io/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693120"/>
            <a:ext cx="13106400" cy="99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err="1" smtClean="0"/>
              <a:t>Robocode</a:t>
            </a:r>
            <a:r>
              <a:rPr lang="en-US" sz="6600" dirty="0" smtClean="0"/>
              <a:t>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How to create my own robot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https://robocode.sourceforge.io/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692500"/>
            <a:ext cx="12325350" cy="98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err="1" smtClean="0"/>
              <a:t>Robocode</a:t>
            </a:r>
            <a:r>
              <a:rPr lang="en-US" sz="6600" dirty="0" smtClean="0"/>
              <a:t>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How to create my own robot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https://robocode.sourceforge.io/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727812"/>
            <a:ext cx="11840800" cy="94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err="1" smtClean="0"/>
              <a:t>Robocode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How to create my own robot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https://robocode.sourceforge.io/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662763"/>
            <a:ext cx="11277600" cy="90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err="1" smtClean="0"/>
              <a:t>Robocode</a:t>
            </a:r>
            <a:r>
              <a:rPr lang="en-US" sz="6600" dirty="0" smtClean="0"/>
              <a:t>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How to create my own robot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https://robocode.sourceforge.io/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725954"/>
            <a:ext cx="12268200" cy="98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err="1" smtClean="0"/>
              <a:t>Robocode</a:t>
            </a:r>
            <a:r>
              <a:rPr lang="en-US" sz="6600" dirty="0" smtClean="0"/>
              <a:t>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How to create my own robot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https://robocode.sourceforge.io/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61" y="2692500"/>
            <a:ext cx="12411077" cy="99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16733</TotalTime>
  <Words>193</Words>
  <Application>Microsoft Office PowerPoint</Application>
  <PresentationFormat>사용자 지정</PresentationFormat>
  <Paragraphs>41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Avenir</vt:lpstr>
      <vt:lpstr>Verdana</vt:lpstr>
      <vt:lpstr>Helvetica Neue</vt:lpstr>
      <vt:lpstr>Arial</vt:lpstr>
      <vt:lpstr>New_Template7</vt:lpstr>
      <vt:lpstr>기본 프로그래밍 Robocode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222</cp:revision>
  <dcterms:modified xsi:type="dcterms:W3CDTF">2021-03-11T09:11:16Z</dcterms:modified>
</cp:coreProperties>
</file>