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42" d="100"/>
          <a:sy n="42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846928"/>
            <a:ext cx="10318418" cy="1690532"/>
          </a:xfrm>
        </p:spPr>
        <p:txBody>
          <a:bodyPr/>
          <a:lstStyle/>
          <a:p>
            <a:r>
              <a:rPr lang="en-US" altLang="ko-KR" sz="8800" b="1" dirty="0" smtClean="0">
                <a:latin typeface="+mj-ea"/>
              </a:rPr>
              <a:t>Java </a:t>
            </a:r>
            <a:r>
              <a:rPr lang="ko-KR" altLang="en-US" sz="8800" b="1" dirty="0" smtClean="0">
                <a:latin typeface="+mj-ea"/>
              </a:rPr>
              <a:t>과제 제출</a:t>
            </a:r>
            <a:endParaRPr lang="ko-KR" altLang="en-US" sz="88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63840" y="4160520"/>
            <a:ext cx="4065358" cy="1897380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err="1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en-US" altLang="ko-KR" sz="3200" smtClean="0">
                <a:latin typeface="+mj-ea"/>
                <a:ea typeface="+mj-ea"/>
              </a:rPr>
              <a:t>2023.03.0</a:t>
            </a:r>
            <a:endParaRPr lang="en-US" altLang="ko-KR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900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457201"/>
            <a:ext cx="10178322" cy="1417316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/>
              <a:t>목차</a:t>
            </a:r>
            <a:endParaRPr lang="ko-KR" altLang="en-US" sz="6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ko-KR" sz="4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70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1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9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1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875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343</TotalTime>
  <Words>9</Words>
  <Application>Microsoft Office PowerPoint</Application>
  <PresentationFormat>와이드스크린</PresentationFormat>
  <Paragraphs>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휴먼매직체</vt:lpstr>
      <vt:lpstr>Arial</vt:lpstr>
      <vt:lpstr>Gill Sans MT</vt:lpstr>
      <vt:lpstr>Impact</vt:lpstr>
      <vt:lpstr>Wingdings</vt:lpstr>
      <vt:lpstr>Badge</vt:lpstr>
      <vt:lpstr>Java 과제 제출</vt:lpstr>
      <vt:lpstr>목차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7</cp:revision>
  <dcterms:created xsi:type="dcterms:W3CDTF">2023-03-06T01:13:12Z</dcterms:created>
  <dcterms:modified xsi:type="dcterms:W3CDTF">2023-03-09T05:39:17Z</dcterms:modified>
</cp:coreProperties>
</file>