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846928"/>
            <a:ext cx="10318418" cy="1690532"/>
          </a:xfrm>
        </p:spPr>
        <p:txBody>
          <a:bodyPr/>
          <a:lstStyle/>
          <a:p>
            <a:r>
              <a:rPr lang="en-US" altLang="ko-KR" sz="8800" b="1" dirty="0" smtClean="0">
                <a:latin typeface="+mj-ea"/>
              </a:rPr>
              <a:t>Java </a:t>
            </a:r>
            <a:r>
              <a:rPr lang="ko-KR" altLang="en-US" sz="8800" b="1" dirty="0" smtClean="0">
                <a:latin typeface="+mj-ea"/>
              </a:rPr>
              <a:t>과제 제출</a:t>
            </a:r>
            <a:endParaRPr lang="ko-KR" altLang="en-US" sz="88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63840" y="4160520"/>
            <a:ext cx="4065358" cy="1897380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err="1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en-US" altLang="ko-KR" sz="3200" dirty="0" smtClean="0">
                <a:latin typeface="+mj-ea"/>
                <a:ea typeface="+mj-ea"/>
              </a:rPr>
              <a:t>2023.03.10</a:t>
            </a:r>
          </a:p>
        </p:txBody>
      </p:sp>
    </p:spTree>
    <p:extLst>
      <p:ext uri="{BB962C8B-B14F-4D97-AF65-F5344CB8AC3E}">
        <p14:creationId xmlns:p14="http://schemas.microsoft.com/office/powerpoint/2010/main" val="165900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457201"/>
            <a:ext cx="10178322" cy="1417316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/>
              <a:t>목차</a:t>
            </a:r>
            <a:endParaRPr lang="ko-KR" altLang="en-US" sz="6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A9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A10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A11</a:t>
            </a:r>
          </a:p>
        </p:txBody>
      </p:sp>
    </p:spTree>
    <p:extLst>
      <p:ext uri="{BB962C8B-B14F-4D97-AF65-F5344CB8AC3E}">
        <p14:creationId xmlns:p14="http://schemas.microsoft.com/office/powerpoint/2010/main" val="275702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1384300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A9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Time Calculator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</a:rPr>
              <a:t/>
            </a:r>
            <a:br>
              <a:rPr lang="en-US" altLang="ko-KR" sz="32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the two time information</a:t>
            </a:r>
          </a:p>
          <a:p>
            <a:pPr>
              <a:buClr>
                <a:schemeClr val="bg1"/>
              </a:buClr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calculated time interval between them in seconds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3949002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315" y="0"/>
            <a:ext cx="2828734" cy="34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9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1384300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A10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cs typeface="Verdana"/>
                <a:sym typeface="Verdana"/>
              </a:rPr>
              <a:t>Comparing the two strings</a:t>
            </a: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en-US" altLang="ko-KR" sz="3200" dirty="0" smtClean="0">
                <a:latin typeface="+mj-ea"/>
              </a:rPr>
              <a:t/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3200" dirty="0">
                <a:latin typeface="+mj-ea"/>
              </a:rPr>
              <a:t/>
            </a:r>
            <a:br>
              <a:rPr lang="en-US" altLang="ko-KR" sz="32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the two strings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Show the result if those two strings are the same after relocation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5091258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882" y="0"/>
            <a:ext cx="2650138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963701" y="351691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A11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Comparing the velocities in different </a:t>
            </a:r>
            <a:r>
              <a:rPr lang="en-US" altLang="ko-KR" sz="2700" dirty="0" smtClean="0">
                <a:latin typeface="+mj-ea"/>
                <a:cs typeface="Verdana"/>
                <a:sym typeface="Verdana"/>
              </a:rPr>
              <a:t>units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63701" y="1727200"/>
            <a:ext cx="3840480" cy="490220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the three values</a:t>
            </a:r>
          </a:p>
          <a:p>
            <a:pPr>
              <a:buClr>
                <a:schemeClr val="bg1"/>
              </a:buClr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Each is m/s, km/h, m/</a:t>
            </a:r>
            <a:r>
              <a:rPr lang="en-US" altLang="ko-KR" dirty="0" err="1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ms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in order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Comparing the values and print the quickest one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07547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1064</TotalTime>
  <Words>69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휴먼매직체</vt:lpstr>
      <vt:lpstr>Arial</vt:lpstr>
      <vt:lpstr>Gill Sans MT</vt:lpstr>
      <vt:lpstr>Impact</vt:lpstr>
      <vt:lpstr>Verdana</vt:lpstr>
      <vt:lpstr>Wingdings</vt:lpstr>
      <vt:lpstr>Badge</vt:lpstr>
      <vt:lpstr>Java 과제 제출</vt:lpstr>
      <vt:lpstr>목차</vt:lpstr>
      <vt:lpstr>A9 Time Calculator   </vt:lpstr>
      <vt:lpstr>A10 Comparing the two strings   </vt:lpstr>
      <vt:lpstr>A11 Comparing the velocities in different units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23</cp:revision>
  <dcterms:created xsi:type="dcterms:W3CDTF">2023-03-06T01:13:12Z</dcterms:created>
  <dcterms:modified xsi:type="dcterms:W3CDTF">2023-03-16T05:37:10Z</dcterms:modified>
</cp:coreProperties>
</file>