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46" d="100"/>
          <a:sy n="46" d="100"/>
        </p:scale>
        <p:origin x="4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8522" y="846928"/>
            <a:ext cx="10318418" cy="1690532"/>
          </a:xfrm>
        </p:spPr>
        <p:txBody>
          <a:bodyPr/>
          <a:lstStyle/>
          <a:p>
            <a:r>
              <a:rPr lang="en-US" altLang="ko-KR" sz="8800" b="1" dirty="0" smtClean="0">
                <a:latin typeface="+mj-ea"/>
              </a:rPr>
              <a:t>Java </a:t>
            </a:r>
            <a:r>
              <a:rPr lang="ko-KR" altLang="en-US" sz="8800" b="1" dirty="0" smtClean="0">
                <a:latin typeface="+mj-ea"/>
              </a:rPr>
              <a:t>과제 제출</a:t>
            </a:r>
            <a:endParaRPr lang="ko-KR" altLang="en-US" sz="8800" b="1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63840" y="4160520"/>
            <a:ext cx="4065358" cy="1897380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latin typeface="+mj-ea"/>
                <a:ea typeface="+mj-ea"/>
              </a:rPr>
              <a:t>데이터융합</a:t>
            </a:r>
            <a:r>
              <a:rPr lang="en-US" altLang="ko-KR" sz="3200" dirty="0" err="1" smtClean="0">
                <a:latin typeface="+mj-ea"/>
                <a:ea typeface="+mj-ea"/>
              </a:rPr>
              <a:t>sw</a:t>
            </a:r>
            <a:r>
              <a:rPr lang="ko-KR" altLang="en-US" sz="3200" dirty="0" smtClean="0">
                <a:latin typeface="+mj-ea"/>
                <a:ea typeface="+mj-ea"/>
              </a:rPr>
              <a:t>과</a:t>
            </a:r>
            <a:endParaRPr lang="en-US" altLang="ko-KR" sz="3200" dirty="0" smtClean="0">
              <a:latin typeface="+mj-ea"/>
              <a:ea typeface="+mj-ea"/>
            </a:endParaRPr>
          </a:p>
          <a:p>
            <a:r>
              <a:rPr lang="ko-KR" altLang="en-US" sz="3200" dirty="0" smtClean="0">
                <a:latin typeface="+mj-ea"/>
                <a:ea typeface="+mj-ea"/>
              </a:rPr>
              <a:t>노을</a:t>
            </a:r>
            <a:endParaRPr lang="en-US" altLang="ko-KR" sz="3200" dirty="0" smtClean="0">
              <a:latin typeface="+mj-ea"/>
              <a:ea typeface="+mj-ea"/>
            </a:endParaRPr>
          </a:p>
          <a:p>
            <a:r>
              <a:rPr lang="en-US" altLang="ko-KR" sz="3200" dirty="0" smtClean="0">
                <a:latin typeface="+mj-ea"/>
                <a:ea typeface="+mj-ea"/>
              </a:rPr>
              <a:t>2023.03.13</a:t>
            </a:r>
          </a:p>
        </p:txBody>
      </p:sp>
    </p:spTree>
    <p:extLst>
      <p:ext uri="{BB962C8B-B14F-4D97-AF65-F5344CB8AC3E}">
        <p14:creationId xmlns:p14="http://schemas.microsoft.com/office/powerpoint/2010/main" val="165900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457201"/>
            <a:ext cx="10178322" cy="1417316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 smtClean="0"/>
              <a:t>목차</a:t>
            </a:r>
            <a:endParaRPr lang="ko-KR" altLang="en-US" sz="6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A1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A2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A3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A4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A5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A6</a:t>
            </a:r>
          </a:p>
        </p:txBody>
      </p:sp>
    </p:spTree>
    <p:extLst>
      <p:ext uri="{BB962C8B-B14F-4D97-AF65-F5344CB8AC3E}">
        <p14:creationId xmlns:p14="http://schemas.microsoft.com/office/powerpoint/2010/main" val="275702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963701" y="739301"/>
            <a:ext cx="384048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A1 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700" dirty="0" smtClean="0">
                <a:latin typeface="+mj-ea"/>
                <a:cs typeface="Verdana"/>
                <a:sym typeface="Verdana"/>
              </a:rPr>
              <a:t>Descriptive </a:t>
            </a:r>
            <a:r>
              <a:rPr lang="en-US" altLang="ko-KR" sz="2700" dirty="0">
                <a:latin typeface="+mj-ea"/>
                <a:cs typeface="Verdana"/>
                <a:sym typeface="Verdana"/>
              </a:rPr>
              <a:t>Statistics</a:t>
            </a:r>
            <a:r>
              <a:rPr lang="ko-KR" altLang="en-US" sz="2700" dirty="0">
                <a:latin typeface="+mj-ea"/>
              </a:rPr>
              <a:t/>
            </a:r>
            <a:br>
              <a:rPr lang="ko-KR" altLang="en-US" sz="2700" dirty="0">
                <a:latin typeface="+mj-ea"/>
              </a:rPr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63701" y="1727200"/>
            <a:ext cx="3840480" cy="4902200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>
              <a:buClr>
                <a:schemeClr val="bg1"/>
              </a:buClr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3" y="-1"/>
            <a:ext cx="3125153" cy="35485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669" y="40650"/>
            <a:ext cx="3229003" cy="33586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64" y="3529552"/>
            <a:ext cx="3125152" cy="33284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3669" y="3428999"/>
            <a:ext cx="3229003" cy="3429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8754" y="3428999"/>
            <a:ext cx="3210373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963701" y="311284"/>
            <a:ext cx="384048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A2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700" dirty="0">
                <a:latin typeface="+mj-ea"/>
                <a:cs typeface="Verdana"/>
                <a:sym typeface="Verdana"/>
              </a:rPr>
              <a:t>Counting a Specified </a:t>
            </a:r>
            <a:r>
              <a:rPr lang="en-US" altLang="ko-KR" sz="2700" dirty="0" smtClean="0">
                <a:latin typeface="+mj-ea"/>
                <a:cs typeface="Verdana"/>
                <a:sym typeface="Verdana"/>
              </a:rPr>
              <a:t>Character</a:t>
            </a:r>
            <a:endParaRPr lang="ko-KR" altLang="en-US" sz="27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63701" y="1911484"/>
            <a:ext cx="3840480" cy="4717915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a string and assign it into an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array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a word and assign it into an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array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Count </a:t>
            </a: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how many are the input words included in the string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-1"/>
            <a:ext cx="3918885" cy="66689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349" y="0"/>
            <a:ext cx="3436700" cy="216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963701" y="466926"/>
            <a:ext cx="384048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A3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700" dirty="0">
                <a:latin typeface="+mj-ea"/>
                <a:cs typeface="Verdana"/>
                <a:sym typeface="Verdana"/>
              </a:rPr>
              <a:t>Encryption</a:t>
            </a:r>
            <a:r>
              <a:rPr lang="ko-KR" altLang="en-US" sz="2700" dirty="0">
                <a:latin typeface="+mj-ea"/>
              </a:rPr>
              <a:t/>
            </a:r>
            <a:br>
              <a:rPr lang="ko-KR" altLang="en-US" sz="2700" dirty="0">
                <a:latin typeface="+mj-ea"/>
              </a:rPr>
            </a:br>
            <a:r>
              <a:rPr lang="en-US" altLang="ko-KR" sz="3200" dirty="0">
                <a:latin typeface="+mj-ea"/>
              </a:rPr>
              <a:t/>
            </a:r>
            <a:br>
              <a:rPr lang="en-US" altLang="ko-KR" sz="3200" dirty="0">
                <a:latin typeface="+mj-ea"/>
              </a:rPr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63701" y="1727200"/>
            <a:ext cx="3840480" cy="4902200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 User inputs a string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encrypted string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To encrypt the string, use an array to match characters one to one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(ex, original = {1, 2, 3}, encrypted = {a, b, c})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Write a scenario and compose it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4741631" cy="6629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095" y="-1"/>
            <a:ext cx="2623034" cy="140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0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963701" y="311284"/>
            <a:ext cx="3840480" cy="1600200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+mj-ea"/>
              </a:rPr>
              <a:t>A4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>
                <a:latin typeface="Verdana"/>
                <a:ea typeface="Verdana"/>
                <a:cs typeface="Verdana"/>
                <a:sym typeface="Verdana"/>
              </a:rPr>
              <a:t>Decryption</a:t>
            </a:r>
            <a:r>
              <a:rPr lang="ko-KR" altLang="en-US" sz="2800" dirty="0"/>
              <a:t/>
            </a:r>
            <a:br>
              <a:rPr lang="ko-KR" altLang="en-US" sz="2800" dirty="0"/>
            </a:br>
            <a:endParaRPr lang="ko-KR" altLang="en-US" sz="27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63701" y="1911484"/>
            <a:ext cx="3840480" cy="4717915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Regarding as the previous practice, user inputs a string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decrypted string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5696745" cy="61349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371" y="-1"/>
            <a:ext cx="3054167" cy="163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963701" y="311284"/>
            <a:ext cx="384048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A5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700" dirty="0">
                <a:latin typeface="+mj-ea"/>
                <a:cs typeface="Verdana"/>
                <a:sym typeface="Verdana"/>
              </a:rPr>
              <a:t>Split a String and Sort</a:t>
            </a:r>
            <a:r>
              <a:rPr lang="ko-KR" altLang="en-US" sz="2700" dirty="0">
                <a:latin typeface="+mj-ea"/>
              </a:rPr>
              <a:t/>
            </a:r>
            <a:br>
              <a:rPr lang="ko-KR" altLang="en-US" sz="2700" dirty="0">
                <a:latin typeface="+mj-ea"/>
              </a:rPr>
            </a:br>
            <a:endParaRPr lang="ko-KR" altLang="en-US" sz="27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63701" y="1911484"/>
            <a:ext cx="3840480" cy="4717915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a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string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words after splitting it against by a black(“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“)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Sort them by in descending order and print them again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3" y="-1"/>
            <a:ext cx="4552579" cy="66293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042" y="-2"/>
            <a:ext cx="2827032" cy="159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8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963700" y="311284"/>
            <a:ext cx="4040231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A6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700" dirty="0">
                <a:latin typeface="+mj-ea"/>
              </a:rPr>
              <a:t>Fibonacci Numbers</a:t>
            </a:r>
            <a:r>
              <a:rPr lang="ko-KR" altLang="en-US" sz="2700" dirty="0">
                <a:latin typeface="+mj-ea"/>
              </a:rPr>
              <a:t/>
            </a:r>
            <a:br>
              <a:rPr lang="ko-KR" altLang="en-US" sz="2700" dirty="0">
                <a:latin typeface="+mj-ea"/>
              </a:rPr>
            </a:br>
            <a:endParaRPr lang="ko-KR" altLang="en-US" sz="27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63701" y="1911484"/>
            <a:ext cx="3840480" cy="4717915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The formula for this is as below</a:t>
            </a:r>
          </a:p>
          <a:p>
            <a:pPr lvl="0">
              <a:buClr>
                <a:srgbClr val="838787"/>
              </a:buClr>
              <a:buSzPts val="4637"/>
            </a:pPr>
            <a:r>
              <a:rPr lang="en-US" altLang="ko-KR" dirty="0">
                <a:solidFill>
                  <a:srgbClr val="838787"/>
                </a:solidFill>
                <a:ea typeface="Verdana"/>
                <a:sym typeface="Verdana"/>
              </a:rPr>
              <a:t>F</a:t>
            </a:r>
            <a:r>
              <a:rPr lang="en-US" altLang="ko-KR" baseline="-25000" dirty="0">
                <a:solidFill>
                  <a:srgbClr val="838787"/>
                </a:solidFill>
                <a:ea typeface="Verdana"/>
                <a:sym typeface="Verdana"/>
              </a:rPr>
              <a:t>0</a:t>
            </a:r>
            <a:r>
              <a:rPr lang="en-US" altLang="ko-KR" dirty="0">
                <a:solidFill>
                  <a:srgbClr val="838787"/>
                </a:solidFill>
                <a:ea typeface="Verdana"/>
                <a:sym typeface="Verdana"/>
              </a:rPr>
              <a:t> = 0, F</a:t>
            </a:r>
            <a:r>
              <a:rPr lang="en-US" altLang="ko-KR" baseline="-25000" dirty="0">
                <a:solidFill>
                  <a:srgbClr val="838787"/>
                </a:solidFill>
                <a:ea typeface="Verdana"/>
                <a:sym typeface="Verdana"/>
              </a:rPr>
              <a:t>1</a:t>
            </a:r>
            <a:r>
              <a:rPr lang="en-US" altLang="ko-KR" dirty="0">
                <a:solidFill>
                  <a:srgbClr val="838787"/>
                </a:solidFill>
                <a:ea typeface="Verdana"/>
                <a:sym typeface="Verdana"/>
              </a:rPr>
              <a:t> = 1</a:t>
            </a:r>
          </a:p>
          <a:p>
            <a:pPr lvl="0">
              <a:buClr>
                <a:srgbClr val="838787"/>
              </a:buClr>
              <a:buSzPts val="4637"/>
            </a:pPr>
            <a:r>
              <a:rPr lang="en-US" altLang="ko-KR" dirty="0">
                <a:solidFill>
                  <a:srgbClr val="838787"/>
                </a:solidFill>
                <a:ea typeface="Verdana"/>
                <a:sym typeface="Verdana"/>
              </a:rPr>
              <a:t>  </a:t>
            </a:r>
            <a:r>
              <a:rPr lang="en-US" altLang="ko-KR" dirty="0" err="1">
                <a:solidFill>
                  <a:srgbClr val="838787"/>
                </a:solidFill>
                <a:ea typeface="Verdana"/>
                <a:sym typeface="Verdana"/>
              </a:rPr>
              <a:t>F</a:t>
            </a:r>
            <a:r>
              <a:rPr lang="en-US" altLang="ko-KR" baseline="-25000" dirty="0" err="1">
                <a:solidFill>
                  <a:srgbClr val="838787"/>
                </a:solidFill>
                <a:ea typeface="Verdana"/>
                <a:sym typeface="Verdana"/>
              </a:rPr>
              <a:t>n</a:t>
            </a:r>
            <a:r>
              <a:rPr lang="en-US" altLang="ko-KR" dirty="0">
                <a:solidFill>
                  <a:srgbClr val="838787"/>
                </a:solidFill>
                <a:ea typeface="Verdana"/>
                <a:sym typeface="Verdana"/>
              </a:rPr>
              <a:t> = F</a:t>
            </a:r>
            <a:r>
              <a:rPr lang="en-US" altLang="ko-KR" baseline="-25000" dirty="0">
                <a:solidFill>
                  <a:srgbClr val="838787"/>
                </a:solidFill>
                <a:ea typeface="Verdana"/>
                <a:sym typeface="Verdana"/>
              </a:rPr>
              <a:t>n-1</a:t>
            </a:r>
            <a:r>
              <a:rPr lang="en-US" altLang="ko-KR" dirty="0">
                <a:solidFill>
                  <a:srgbClr val="838787"/>
                </a:solidFill>
                <a:ea typeface="Verdana"/>
                <a:sym typeface="Verdana"/>
              </a:rPr>
              <a:t> + F</a:t>
            </a:r>
            <a:r>
              <a:rPr lang="en-US" altLang="ko-KR" baseline="-25000" dirty="0">
                <a:solidFill>
                  <a:srgbClr val="838787"/>
                </a:solidFill>
                <a:ea typeface="Verdana"/>
                <a:sym typeface="Verdana"/>
              </a:rPr>
              <a:t>n-2</a:t>
            </a:r>
          </a:p>
          <a:p>
            <a:pPr>
              <a:buClr>
                <a:srgbClr val="838787"/>
              </a:buClr>
              <a:buSzPts val="4637"/>
            </a:pPr>
            <a:r>
              <a:rPr lang="en-US" altLang="ko-KR" baseline="-25000" dirty="0">
                <a:solidFill>
                  <a:srgbClr val="838787"/>
                </a:solidFill>
                <a:ea typeface="Verdana"/>
                <a:sym typeface="Verdana"/>
              </a:rPr>
              <a:t> </a:t>
            </a:r>
            <a:r>
              <a:rPr lang="en-US" altLang="ko-KR" dirty="0">
                <a:solidFill>
                  <a:srgbClr val="838787"/>
                </a:solidFill>
                <a:ea typeface="Verdana"/>
                <a:sym typeface="Verdana"/>
              </a:rPr>
              <a:t> </a:t>
            </a: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0, 1, 1, 2, 3, 5, 8, 13, 21, 34, 55 </a:t>
            </a: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rgbClr val="838787"/>
              </a:buClr>
              <a:buSzPts val="4637"/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 a list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a number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number of elements from the Fibonacci Numbers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3" y="0"/>
            <a:ext cx="3996707" cy="67469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170" y="0"/>
            <a:ext cx="3390090" cy="159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8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배지</Template>
  <TotalTime>1018</TotalTime>
  <Words>200</Words>
  <Application>Microsoft Office PowerPoint</Application>
  <PresentationFormat>와이드스크린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휴먼매직체</vt:lpstr>
      <vt:lpstr>Arial</vt:lpstr>
      <vt:lpstr>Gill Sans MT</vt:lpstr>
      <vt:lpstr>Impact</vt:lpstr>
      <vt:lpstr>Verdana</vt:lpstr>
      <vt:lpstr>Wingdings</vt:lpstr>
      <vt:lpstr>Badge</vt:lpstr>
      <vt:lpstr>Java 과제 제출</vt:lpstr>
      <vt:lpstr>목차</vt:lpstr>
      <vt:lpstr>A1  Descriptive Statistics </vt:lpstr>
      <vt:lpstr>A2 Counting a Specified Character</vt:lpstr>
      <vt:lpstr>A3 Encryption  </vt:lpstr>
      <vt:lpstr>A4 Decryption </vt:lpstr>
      <vt:lpstr>A5 Split a String and Sort </vt:lpstr>
      <vt:lpstr>A6 Fibonacci Numbers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Windows 사용자</cp:lastModifiedBy>
  <cp:revision>28</cp:revision>
  <dcterms:created xsi:type="dcterms:W3CDTF">2023-03-06T01:13:12Z</dcterms:created>
  <dcterms:modified xsi:type="dcterms:W3CDTF">2023-03-14T15:32:24Z</dcterms:modified>
</cp:coreProperties>
</file>