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9" r:id="rId5"/>
    <p:sldId id="270" r:id="rId6"/>
    <p:sldId id="278" r:id="rId7"/>
    <p:sldId id="280" r:id="rId8"/>
    <p:sldId id="281" r:id="rId9"/>
    <p:sldId id="275" r:id="rId10"/>
    <p:sldId id="282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2023.03.14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7000"/>
            <a:ext cx="3840480" cy="16002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A8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</a:rPr>
              <a:t>Comparing </a:t>
            </a:r>
            <a:r>
              <a:rPr lang="en-US" altLang="ko-KR" sz="2700" dirty="0" smtClean="0">
                <a:latin typeface="+mj-ea"/>
              </a:rPr>
              <a:t>Strings</a:t>
            </a: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words and assign them to lists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following information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1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. Size of the first word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2. Size of the second word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3. Number of the same characters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46" y="2479998"/>
            <a:ext cx="2392069" cy="2402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80" y="-101600"/>
            <a:ext cx="2434935" cy="26619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3" y="0"/>
            <a:ext cx="4307915" cy="39505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64" y="3790554"/>
            <a:ext cx="4307913" cy="29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739301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A9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Descriptive Statistics Calculation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>
            <a:normAutofit fontScale="92500" lnSpcReduction="10000"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number, and assign it to a list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 of numbers, mean, maximum, minimum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15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5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15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Result : 1 - Mean 5, Max 5, Min </a:t>
            </a:r>
            <a:r>
              <a:rPr lang="en-US" altLang="ko-KR" sz="15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5</a:t>
            </a:r>
            <a:endParaRPr lang="en-US" altLang="ko-KR" sz="15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15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3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15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Result : 2 – Mean 4, Max 5, Min </a:t>
            </a:r>
            <a:r>
              <a:rPr lang="en-US" altLang="ko-KR" sz="15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3</a:t>
            </a:r>
            <a:endParaRPr lang="en-US" altLang="ko-KR" sz="15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15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1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15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Result : 3 – Mean 3, Max 5, Min 1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241337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01" y="-1"/>
            <a:ext cx="3114248" cy="29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A7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A9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7000"/>
            <a:ext cx="3840480" cy="16002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400" dirty="0">
                <a:latin typeface="+mj-ea"/>
              </a:rPr>
              <a:t>Numbering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series of numbers and assign them to a queue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number from the series of 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number in order of output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64" y="-2"/>
            <a:ext cx="2481668" cy="27864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7" y="-2"/>
            <a:ext cx="4880087" cy="685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077" y="2786432"/>
            <a:ext cx="2399830" cy="26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7000"/>
            <a:ext cx="3840480" cy="16002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400" dirty="0">
                <a:latin typeface="+mj-ea"/>
              </a:rPr>
              <a:t>Numbering II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series of numbers and assign them to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stack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number from the series of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number in order of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output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statements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328517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80" y="0"/>
            <a:ext cx="2027069" cy="2368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79" y="2368984"/>
            <a:ext cx="2040333" cy="25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7000"/>
            <a:ext cx="3840480" cy="16002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400" dirty="0">
                <a:latin typeface="+mj-ea"/>
                <a:sym typeface="Verdana"/>
              </a:rPr>
              <a:t>Grade Card</a:t>
            </a:r>
            <a:r>
              <a:rPr lang="ko-KR" altLang="en-US" sz="2400" dirty="0">
                <a:latin typeface="+mj-ea"/>
              </a:rPr>
              <a:t/>
            </a:r>
            <a:br>
              <a:rPr lang="ko-KR" altLang="en-US" sz="2400" dirty="0">
                <a:latin typeface="+mj-ea"/>
              </a:rPr>
            </a:br>
            <a:endParaRPr lang="ko-KR" altLang="en-US" sz="24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27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more than 10 sets of names and scores</a:t>
            </a:r>
          </a:p>
          <a:p>
            <a:pPr marL="285750" indent="-285750">
              <a:lnSpc>
                <a:spcPct val="27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list by name in ascending order</a:t>
            </a:r>
          </a:p>
          <a:p>
            <a:pPr marL="285750" indent="-285750">
              <a:lnSpc>
                <a:spcPct val="27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list by name in descending order</a:t>
            </a:r>
          </a:p>
          <a:p>
            <a:pPr marL="285750" indent="-285750">
              <a:lnSpc>
                <a:spcPct val="27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list by score in ascending order</a:t>
            </a:r>
          </a:p>
          <a:p>
            <a:pPr marL="285750" indent="-285750">
              <a:lnSpc>
                <a:spcPct val="27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list by score in descending order</a:t>
            </a:r>
          </a:p>
          <a:p>
            <a:pPr marL="285750" indent="-285750">
              <a:lnSpc>
                <a:spcPct val="27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4447309"/>
            <a:ext cx="3135336" cy="24106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99" y="4447309"/>
            <a:ext cx="3594890" cy="24106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01" y="-1"/>
            <a:ext cx="3535782" cy="44473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984" y="-1"/>
            <a:ext cx="3690503" cy="44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7000"/>
            <a:ext cx="3840480" cy="16002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A4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400" dirty="0">
                <a:latin typeface="+mj-ea"/>
                <a:cs typeface="Verdana"/>
                <a:sym typeface="Verdana"/>
              </a:rPr>
              <a:t>Finding a </a:t>
            </a:r>
            <a:r>
              <a:rPr lang="en-US" altLang="ko-KR" sz="2400" dirty="0" smtClean="0">
                <a:latin typeface="+mj-ea"/>
                <a:cs typeface="Verdana"/>
                <a:sym typeface="Verdana"/>
              </a:rPr>
              <a:t>Character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string and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character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Find the character from the string and show the order of</a:t>
            </a:r>
            <a:r>
              <a:rPr lang="ko-KR" altLang="en-US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first found(case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sensitive)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59747"/>
            <a:ext cx="4335428" cy="5507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448102"/>
            <a:ext cx="472505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6999"/>
            <a:ext cx="3840480" cy="219416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Printing Numbers Matching the </a:t>
            </a:r>
            <a:r>
              <a:rPr lang="en-US" altLang="ko-KR" sz="2700" dirty="0" smtClean="0">
                <a:latin typeface="+mj-ea"/>
                <a:cs typeface="Verdana"/>
                <a:sym typeface="Verdana"/>
              </a:rPr>
              <a:t>Condition</a:t>
            </a: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Initialize an integer array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numbers with N in each digit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7" y="1"/>
            <a:ext cx="6049393" cy="5226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226993"/>
            <a:ext cx="4372585" cy="16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27000"/>
            <a:ext cx="3840480" cy="2099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A6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Compose a program with the conditions </a:t>
            </a:r>
            <a:r>
              <a:rPr lang="en-US" altLang="ko-KR" sz="2700" dirty="0" smtClean="0">
                <a:latin typeface="+mj-ea"/>
                <a:cs typeface="Verdana"/>
                <a:sym typeface="Verdana"/>
              </a:rPr>
              <a:t>below</a:t>
            </a: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numbers N and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all the cases made by the combination of 1 to N and 1 to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5626412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97" y="0"/>
            <a:ext cx="1849652" cy="3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739301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A7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</a:rPr>
              <a:t>Fibonacci Numbers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formula for this is as below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0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= 0, 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1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= 1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 </a:t>
            </a:r>
            <a:r>
              <a:rPr lang="en-US" altLang="ko-KR" dirty="0" err="1">
                <a:solidFill>
                  <a:srgbClr val="838787"/>
                </a:solidFill>
                <a:ea typeface="Verdana"/>
                <a:sym typeface="Verdana"/>
              </a:rPr>
              <a:t>F</a:t>
            </a:r>
            <a:r>
              <a:rPr lang="en-US" altLang="ko-KR" baseline="-25000" dirty="0" err="1">
                <a:solidFill>
                  <a:srgbClr val="838787"/>
                </a:solidFill>
                <a:ea typeface="Verdana"/>
                <a:sym typeface="Verdana"/>
              </a:rPr>
              <a:t>n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= 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n-1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+ 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n-2</a:t>
            </a:r>
          </a:p>
          <a:p>
            <a:pPr>
              <a:buClr>
                <a:srgbClr val="838787"/>
              </a:buClr>
              <a:buSzPts val="4637"/>
            </a:pP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 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0, 1, 1, 2, 3, 5, 8, 13, 21, 34, 55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a list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number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number of elements from the Fibonacci 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Add exception statements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11" y="23696"/>
            <a:ext cx="3076254" cy="1532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0"/>
            <a:ext cx="4327448" cy="68031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11" y="1580122"/>
            <a:ext cx="3028138" cy="13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1610</TotalTime>
  <Words>371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A1 Numbering  </vt:lpstr>
      <vt:lpstr>A2 Numbering II  </vt:lpstr>
      <vt:lpstr>A3 Grade Card </vt:lpstr>
      <vt:lpstr>A4 Finding a Character</vt:lpstr>
      <vt:lpstr>A5 Printing Numbers Matching the Condition</vt:lpstr>
      <vt:lpstr>A6 Compose a program with the conditions below</vt:lpstr>
      <vt:lpstr>A7 Fibonacci Numbers  </vt:lpstr>
      <vt:lpstr>A8 Comparing Strings</vt:lpstr>
      <vt:lpstr>A9 Descriptive Statistics Calculation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49</cp:revision>
  <dcterms:created xsi:type="dcterms:W3CDTF">2023-03-06T01:13:12Z</dcterms:created>
  <dcterms:modified xsi:type="dcterms:W3CDTF">2023-03-15T23:47:51Z</dcterms:modified>
</cp:coreProperties>
</file>