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8"/>
  </p:notesMasterIdLst>
  <p:sldIdLst>
    <p:sldId id="694" r:id="rId4"/>
    <p:sldId id="961" r:id="rId5"/>
    <p:sldId id="977" r:id="rId6"/>
    <p:sldId id="978" r:id="rId7"/>
    <p:sldId id="979" r:id="rId8"/>
    <p:sldId id="1078" r:id="rId9"/>
    <p:sldId id="1079" r:id="rId10"/>
    <p:sldId id="1080" r:id="rId11"/>
    <p:sldId id="1090" r:id="rId12"/>
    <p:sldId id="1081" r:id="rId13"/>
    <p:sldId id="1082" r:id="rId14"/>
    <p:sldId id="1083" r:id="rId15"/>
    <p:sldId id="1084" r:id="rId16"/>
    <p:sldId id="1085" r:id="rId17"/>
    <p:sldId id="1086" r:id="rId18"/>
    <p:sldId id="1087" r:id="rId19"/>
    <p:sldId id="1088" r:id="rId20"/>
    <p:sldId id="1089" r:id="rId21"/>
    <p:sldId id="1075" r:id="rId22"/>
    <p:sldId id="1077" r:id="rId23"/>
    <p:sldId id="1022" r:id="rId24"/>
    <p:sldId id="1076" r:id="rId25"/>
    <p:sldId id="991" r:id="rId26"/>
    <p:sldId id="984" r:id="rId2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079E7-47A8-4C72-A354-BE79534C14B8}" v="4" dt="2021-02-16T14:30:30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60B079E7-47A8-4C72-A354-BE79534C14B8}"/>
    <pc:docChg chg="custSel modSld modMainMaster">
      <pc:chgData name="필두 홍" userId="a613eac9-2ee1-4936-8d5c-6f3d69f7b146" providerId="ADAL" clId="{60B079E7-47A8-4C72-A354-BE79534C14B8}" dt="2021-02-16T14:30:34.650" v="7" actId="1076"/>
      <pc:docMkLst>
        <pc:docMk/>
      </pc:docMkLst>
      <pc:sldChg chg="addSp delSp modSp mod">
        <pc:chgData name="필두 홍" userId="a613eac9-2ee1-4936-8d5c-6f3d69f7b146" providerId="ADAL" clId="{60B079E7-47A8-4C72-A354-BE79534C14B8}" dt="2021-02-16T14:30:34.650" v="7" actId="1076"/>
        <pc:sldMkLst>
          <pc:docMk/>
          <pc:sldMk cId="0" sldId="694"/>
        </pc:sldMkLst>
        <pc:spChg chg="add mod">
          <ac:chgData name="필두 홍" userId="a613eac9-2ee1-4936-8d5c-6f3d69f7b146" providerId="ADAL" clId="{60B079E7-47A8-4C72-A354-BE79534C14B8}" dt="2021-02-16T14:30:34.650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60B079E7-47A8-4C72-A354-BE79534C14B8}" dt="2021-02-16T14:30:29.916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60B079E7-47A8-4C72-A354-BE79534C14B8}" dt="2021-02-16T14:17:48.774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60B079E7-47A8-4C72-A354-BE79534C14B8}" dt="2021-02-16T14:17:44.766" v="1"/>
          <ac:spMkLst>
            <pc:docMk/>
            <pc:sldMasterMk cId="0" sldId="2147483659"/>
            <ac:spMk id="10" creationId="{999C3CE2-CDA1-4BCD-BAF3-D346DD58292F}"/>
          </ac:spMkLst>
        </pc:spChg>
        <pc:picChg chg="del">
          <ac:chgData name="필두 홍" userId="a613eac9-2ee1-4936-8d5c-6f3d69f7b146" providerId="ADAL" clId="{60B079E7-47A8-4C72-A354-BE79534C14B8}" dt="2021-02-16T14:17:43.234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60B079E7-47A8-4C72-A354-BE79534C14B8}" dt="2021-02-16T14:17:48.774" v="2"/>
          <ac:picMkLst>
            <pc:docMk/>
            <pc:sldMasterMk cId="0" sldId="2147483659"/>
            <ac:picMk id="11" creationId="{1B0AC810-AF20-4ED8-AB5A-C030CE808504}"/>
          </ac:picMkLst>
        </pc:picChg>
      </pc:sldMasterChg>
      <pc:sldMasterChg chg="addSp delSp modSp mod">
        <pc:chgData name="필두 홍" userId="a613eac9-2ee1-4936-8d5c-6f3d69f7b146" providerId="ADAL" clId="{60B079E7-47A8-4C72-A354-BE79534C14B8}" dt="2021-02-16T14:18:00.701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60B079E7-47A8-4C72-A354-BE79534C14B8}" dt="2021-02-16T14:18:00.259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60B079E7-47A8-4C72-A354-BE79534C14B8}" dt="2021-02-16T14:18:00.701" v="4"/>
          <ac:picMkLst>
            <pc:docMk/>
            <pc:sldMasterMk cId="0" sldId="2147484008"/>
            <ac:picMk id="5" creationId="{E40FB6C4-AF0B-4147-AB68-821A8D5A432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9C3CE2-CDA1-4BCD-BAF3-D346DD58292F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0AC810-AF20-4ED8-AB5A-C030CE80850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FB6C4-AF0B-4147-AB68-821A8D5A432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smtClean="0"/>
              <a:t>고급</a:t>
            </a:r>
            <a:r>
              <a:rPr lang="en-US" altLang="ko-KR" sz="2400" dirty="0" smtClean="0"/>
              <a:t>1. </a:t>
            </a:r>
            <a:r>
              <a:rPr lang="ko-KR" altLang="en-US" sz="2400" dirty="0"/>
              <a:t>프로세스의 이해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395" y="532909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0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6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프로세스 관련 파일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ps</a:t>
            </a:r>
            <a:r>
              <a:rPr lang="ko-KR" altLang="en-US" dirty="0"/>
              <a:t>명령으로 확인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/proc/ </a:t>
            </a:r>
            <a:r>
              <a:rPr lang="ko-KR" altLang="en-US" dirty="0"/>
              <a:t>에서 확인 </a:t>
            </a:r>
          </a:p>
          <a:p>
            <a:pPr latinLnBrk="1"/>
            <a:r>
              <a:rPr lang="ko-KR" altLang="en-US" dirty="0"/>
              <a:t>∙해당 </a:t>
            </a:r>
            <a:r>
              <a:rPr lang="ko-KR" altLang="en-US" dirty="0" err="1"/>
              <a:t>디렉토리에</a:t>
            </a:r>
            <a:r>
              <a:rPr lang="ko-KR" altLang="en-US" dirty="0"/>
              <a:t> 숫자로 나타난 프로세스가 있는 지 확인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ko-KR" altLang="en-US" dirty="0"/>
              <a:t>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프로세스 기본명령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ps</a:t>
            </a:r>
            <a:r>
              <a:rPr lang="en-US" altLang="ko-KR" dirty="0"/>
              <a:t> -al |more</a:t>
            </a:r>
            <a:r>
              <a:rPr lang="ko-KR" altLang="en-US" dirty="0"/>
              <a:t>로 확인 각 필드가 의미하는 내용을 확인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-al |more</a:t>
            </a:r>
            <a:r>
              <a:rPr lang="ko-KR" altLang="en-US" dirty="0"/>
              <a:t>로 프로세스 상태를 확인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</a:t>
            </a:r>
            <a:r>
              <a:rPr lang="en-US" altLang="ko-KR" dirty="0"/>
              <a:t> -u </a:t>
            </a:r>
            <a:r>
              <a:rPr lang="en-US" altLang="ko-KR" dirty="0" err="1"/>
              <a:t>kopoctc</a:t>
            </a:r>
            <a:r>
              <a:rPr lang="en-US" altLang="ko-KR" dirty="0"/>
              <a:t> </a:t>
            </a:r>
            <a:r>
              <a:rPr lang="ko-KR" altLang="en-US" dirty="0"/>
              <a:t>로 사용자의 작업상태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ps</a:t>
            </a:r>
            <a:r>
              <a:rPr lang="en-US" altLang="ko-KR" dirty="0"/>
              <a:t> -</a:t>
            </a:r>
            <a:r>
              <a:rPr lang="en-US" altLang="ko-KR" dirty="0" err="1"/>
              <a:t>ef|more</a:t>
            </a:r>
            <a:r>
              <a:rPr lang="ko-KR" altLang="en-US" dirty="0"/>
              <a:t>로 시스템 프로세스를 확인</a:t>
            </a:r>
          </a:p>
          <a:p>
            <a:pPr latinLnBrk="1"/>
            <a:r>
              <a:rPr lang="ko-KR" altLang="en-US" dirty="0"/>
              <a:t>⑤ 윈도우운영체계에서 실습했을 때와 </a:t>
            </a:r>
            <a:r>
              <a:rPr lang="ko-KR" altLang="en-US" dirty="0" err="1"/>
              <a:t>같은점과</a:t>
            </a:r>
            <a:r>
              <a:rPr lang="ko-KR" altLang="en-US" dirty="0"/>
              <a:t> 차이점 정리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프로세스와 데몬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프로세스와 데몬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프로세스 스케줄링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</a:t>
            </a:r>
            <a:r>
              <a:rPr lang="ko-KR" altLang="en-US" sz="2400" dirty="0"/>
              <a:t>프로세스 조회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프로세스 기본 조회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프로세스 관련 현황 조회</a:t>
            </a:r>
            <a:endParaRPr lang="ko-KR" altLang="en-US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</a:t>
            </a:r>
            <a:r>
              <a:rPr lang="ko-KR" altLang="en-US" dirty="0"/>
              <a:t>프로세스 관련명령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로 트리 구조로 시스템 프로세스를 확인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top</a:t>
            </a:r>
            <a:r>
              <a:rPr lang="ko-KR" altLang="en-US" dirty="0"/>
              <a:t>으로 프로세스들의 실시간 구동 상황을 확인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ulimit</a:t>
            </a:r>
            <a:r>
              <a:rPr lang="en-US" altLang="ko-KR" dirty="0"/>
              <a:t> -a </a:t>
            </a:r>
            <a:r>
              <a:rPr lang="ko-KR" altLang="en-US" dirty="0"/>
              <a:t>으로 프로세스 자원한도를 확인 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en-US" altLang="ko-KR" dirty="0" err="1"/>
              <a:t>cpu</a:t>
            </a:r>
            <a:r>
              <a:rPr lang="ko-KR" altLang="en-US" dirty="0"/>
              <a:t>활동상황을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ko-KR" altLang="en-US" dirty="0"/>
              <a:t>명령어 도움말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man </a:t>
            </a:r>
            <a:r>
              <a:rPr lang="en-US" altLang="ko-KR" dirty="0" err="1"/>
              <a:t>ps</a:t>
            </a:r>
            <a:r>
              <a:rPr lang="ko-KR" altLang="en-US" dirty="0"/>
              <a:t>을 조회한 후 정리하기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man </a:t>
            </a:r>
            <a:r>
              <a:rPr lang="en-US" altLang="ko-KR" dirty="0" err="1"/>
              <a:t>pstree</a:t>
            </a:r>
            <a:r>
              <a:rPr lang="ko-KR" altLang="en-US" dirty="0"/>
              <a:t>을 조회한 후 정리하기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man top</a:t>
            </a:r>
            <a:r>
              <a:rPr lang="ko-KR" altLang="en-US" dirty="0"/>
              <a:t>을 조회한 후 정리하기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man </a:t>
            </a:r>
            <a:r>
              <a:rPr lang="en-US" altLang="ko-KR" dirty="0" err="1"/>
              <a:t>ulimit</a:t>
            </a:r>
            <a:r>
              <a:rPr lang="ko-KR" altLang="en-US" dirty="0"/>
              <a:t>을 조회한 후 정리하기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/>
              <a:t>man </a:t>
            </a:r>
            <a:r>
              <a:rPr lang="en-US" altLang="ko-KR" dirty="0" err="1"/>
              <a:t>vmstat</a:t>
            </a:r>
            <a:r>
              <a:rPr lang="ko-KR" altLang="en-US" dirty="0"/>
              <a:t>을 조회한 후 정리하기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59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08783"/>
              </p:ext>
            </p:extLst>
          </p:nvPr>
        </p:nvGraphicFramePr>
        <p:xfrm>
          <a:off x="516311" y="828846"/>
          <a:ext cx="8010833" cy="5793250"/>
        </p:xfrm>
        <a:graphic>
          <a:graphicData uri="http://schemas.openxmlformats.org/drawingml/2006/table">
            <a:tbl>
              <a:tblPr/>
              <a:tblGrid>
                <a:gridCol w="290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87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</a:t>
                      </a:r>
                    </a:p>
                  </a:txBody>
                  <a:tcPr marL="12397" marR="12397" marT="12397" marB="123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정답 및 해설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01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telnetd,ftpd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주기적인 서비스 요청을 처리하기 위해 계속 실행되는 특별한 프로그램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7" marR="12397" marT="12397" marB="123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데몬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 쉘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데몬을 의미합니다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01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 중 프로세스가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running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상태에서 다른 상태로 변경될 때 존재할 수 있는 상태가 아닌것은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7" marR="12397" marT="12397" marB="123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waiting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ready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terminated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New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상태의 프로세스가 적재되면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ready, waiting, running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상태에서 처리되다 최종 종료됩니다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즉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상태는 존재할 수 없습니다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373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 중 프로세스 상태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(STAT)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표기설명이 잘 못 설명된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7" marR="12397" marT="12397" marB="123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)R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실행대기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Ready )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S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잠든 상태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(Sleep)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D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입출력을 기다리는 인터럽트가 불가능한 상태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)Z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멈춰있거나 흔적이 남아있는 상태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멈춰있거나 흔적이 남아있는 상태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Z : zombie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완전이 죽어있는 상태 를 나타냅니다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012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다음중 프로세스를 조회할 때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의미는</a:t>
                      </a:r>
                    </a:p>
                  </a:txBody>
                  <a:tcPr marL="12397" marR="12397" marT="12397" marB="1239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명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상태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생성시간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PID(Process ID)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프로세스번호를 의미합니다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397" marR="12397" marT="12397" marB="1239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프로세스와 데몬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프로세스와 </a:t>
            </a:r>
            <a:r>
              <a:rPr lang="ko-KR" altLang="en-US" sz="1400" dirty="0" err="1"/>
              <a:t>데몬에</a:t>
            </a:r>
            <a:r>
              <a:rPr lang="ko-KR" altLang="en-US" sz="1400" dirty="0"/>
              <a:t>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프로세스 스케줄링에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</a:t>
            </a:r>
            <a:r>
              <a:rPr lang="ko-KR" altLang="en-US" sz="1400" dirty="0"/>
              <a:t>프로세스 조회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프로세스 기본 조회 명령어를 나열하여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프로세스 관련 현황 조회 명령어를 나열하여 설명하라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Foreground, Background Job</a:t>
            </a:r>
            <a:r>
              <a:rPr lang="ko-KR" altLang="en-US" sz="1200" dirty="0"/>
              <a:t>에 대하여 이해하고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en-US" altLang="ko-KR" sz="1200" dirty="0"/>
              <a:t>Job</a:t>
            </a:r>
            <a:r>
              <a:rPr lang="ko-KR" altLang="en-US" sz="1200" dirty="0"/>
              <a:t>에 대한 실행제어를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프로세스를 스케줄링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프로세스를 시스템 부팅 시 실행시킬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작업스케줄러</a:t>
            </a:r>
            <a:r>
              <a:rPr lang="en-US" altLang="ko-KR" sz="1200" dirty="0"/>
              <a:t>(</a:t>
            </a:r>
            <a:r>
              <a:rPr lang="ko-KR" altLang="en-US" sz="1200" dirty="0"/>
              <a:t>예약작업</a:t>
            </a:r>
            <a:r>
              <a:rPr lang="en-US" altLang="ko-KR" sz="1200" dirty="0"/>
              <a:t>)</a:t>
            </a:r>
            <a:r>
              <a:rPr lang="ko-KR" altLang="en-US" sz="1200" dirty="0"/>
              <a:t>방법을 조사해본다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/>
              <a:t>윈도우의 시작프로그램에 프로그램을 등록하는 방법을 조사해 본다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서버에서는 사용자가 실행하는 프로그램뿐만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운영을 위하여 실행되어 지는 시스템 프로그램 등 여러 개의 프로그램이 가동되어 진다</a:t>
            </a:r>
            <a:r>
              <a:rPr lang="en-US" altLang="ko-KR" sz="1200" dirty="0"/>
              <a:t>. </a:t>
            </a:r>
            <a:r>
              <a:rPr lang="ko-KR" altLang="en-US" sz="1200" dirty="0"/>
              <a:t>하나의 프로그램은 여러 개의 분할된 단위 조각이 동시의 실행되거나 때로는 실행과 대기가 반복되어 일어나기도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 내에서는 여러 개의 프로그램이 동시해 수행되고 있기 때문에 이러한 실행 단위들이 동시에 규칙을 가지고 작동하도록 규정되어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프로그램의 실행단위를 프로세스라고 하는데 이번 강의에서는 </a:t>
            </a:r>
            <a:r>
              <a:rPr lang="ko-KR" altLang="en-US" sz="1200" dirty="0" err="1"/>
              <a:t>리눅스에서의</a:t>
            </a:r>
            <a:r>
              <a:rPr lang="ko-KR" altLang="en-US" sz="1200" dirty="0"/>
              <a:t> 프로세스를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프로세스라는 용어부터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관련 사항까지 하나 하나를 실습을 통하여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프로세스를 이해하고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조회하며 관련된 시스템 현황을 알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(Operating System)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과목에서 배웠거나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배울 용어 중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Scheduling, Time-Sharing, </a:t>
            </a:r>
            <a:b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-Stealing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용어를 알아봅니다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윈도우의 작업관리자를 실행해 보고 여러 사용 방법에 대하여 알아봅니다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Process, Program, Task, job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Scheduling, Time-Sharing,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-Stealing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7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프로세스와 데몬 실습 </a:t>
            </a:r>
            <a:r>
              <a:rPr lang="en-US" altLang="ko-KR" dirty="0"/>
              <a:t>(</a:t>
            </a:r>
            <a:r>
              <a:rPr lang="ko-KR" altLang="en-US" dirty="0"/>
              <a:t>윈도우 운영체계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① 윈도우에서 작업관리자에서 </a:t>
            </a:r>
            <a:r>
              <a:rPr lang="ko-KR" altLang="en-US" dirty="0" err="1"/>
              <a:t>프로세스탭을</a:t>
            </a:r>
            <a:r>
              <a:rPr lang="ko-KR" altLang="en-US" dirty="0"/>
              <a:t> 확인 </a:t>
            </a:r>
          </a:p>
          <a:p>
            <a:pPr latinLnBrk="1"/>
            <a:r>
              <a:rPr lang="ko-KR" altLang="en-US" dirty="0"/>
              <a:t>∙ 각각의 항목이 의미하는 내용을 검색하여 노트정리 </a:t>
            </a:r>
          </a:p>
          <a:p>
            <a:pPr latinLnBrk="1"/>
            <a:r>
              <a:rPr lang="ko-KR" altLang="en-US" dirty="0"/>
              <a:t>② 윈도우에서 작업관리자에서 </a:t>
            </a:r>
            <a:r>
              <a:rPr lang="ko-KR" altLang="en-US" dirty="0" err="1"/>
              <a:t>세부정보탭를</a:t>
            </a:r>
            <a:r>
              <a:rPr lang="ko-KR" altLang="en-US" dirty="0"/>
              <a:t> 확인 </a:t>
            </a:r>
          </a:p>
          <a:p>
            <a:pPr latinLnBrk="1"/>
            <a:r>
              <a:rPr lang="ko-KR" altLang="en-US" dirty="0"/>
              <a:t>∙ 각각의 항목이 의미하는 내용을 검색하여 노트정리</a:t>
            </a:r>
          </a:p>
          <a:p>
            <a:pPr latinLnBrk="1"/>
            <a:r>
              <a:rPr lang="ko-KR" altLang="en-US" dirty="0"/>
              <a:t>③ 윈도우에서 작업관리자에서 </a:t>
            </a:r>
            <a:r>
              <a:rPr lang="ko-KR" altLang="en-US" dirty="0" err="1"/>
              <a:t>서비스탭을</a:t>
            </a:r>
            <a:r>
              <a:rPr lang="ko-KR" altLang="en-US" dirty="0"/>
              <a:t> 확인</a:t>
            </a:r>
          </a:p>
          <a:p>
            <a:pPr latinLnBrk="1"/>
            <a:r>
              <a:rPr lang="ko-KR" altLang="en-US" dirty="0"/>
              <a:t>∙각각의 항목이 의미하는 내용을 검색하여 노트정리</a:t>
            </a:r>
          </a:p>
          <a:p>
            <a:pPr latinLnBrk="1"/>
            <a:r>
              <a:rPr lang="ko-KR" altLang="en-US" dirty="0"/>
              <a:t>④ 프로세스와 </a:t>
            </a:r>
            <a:r>
              <a:rPr lang="ko-KR" altLang="en-US" dirty="0" err="1"/>
              <a:t>데몬의</a:t>
            </a:r>
            <a:r>
              <a:rPr lang="ko-KR" altLang="en-US" dirty="0"/>
              <a:t> 정의에 대하여 노트정리</a:t>
            </a:r>
            <a:endParaRPr lang="en-US" altLang="ko-KR" dirty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/>
              <a:t>프로세스 스케줄링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man </a:t>
            </a:r>
            <a:r>
              <a:rPr lang="en-US" altLang="ko-KR" dirty="0" err="1"/>
              <a:t>ps</a:t>
            </a:r>
            <a:r>
              <a:rPr lang="en-US" altLang="ko-KR" dirty="0"/>
              <a:t> &gt; a </a:t>
            </a:r>
            <a:r>
              <a:rPr lang="ko-KR" altLang="en-US" dirty="0"/>
              <a:t>를 통하여 </a:t>
            </a:r>
            <a:r>
              <a:rPr lang="en-US" altLang="ko-KR" dirty="0" err="1"/>
              <a:t>ps</a:t>
            </a:r>
            <a:r>
              <a:rPr lang="ko-KR" altLang="en-US" dirty="0"/>
              <a:t>명령어 도움말을 </a:t>
            </a:r>
            <a:r>
              <a:rPr lang="en-US" altLang="ko-KR" dirty="0"/>
              <a:t>a</a:t>
            </a:r>
            <a:r>
              <a:rPr lang="ko-KR" altLang="en-US" dirty="0"/>
              <a:t>라는 파일로 저장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vi a </a:t>
            </a:r>
            <a:r>
              <a:rPr lang="ko-KR" altLang="en-US" dirty="0"/>
              <a:t>를 통하여 </a:t>
            </a:r>
            <a:r>
              <a:rPr lang="en-US" altLang="ko-KR" dirty="0"/>
              <a:t>a </a:t>
            </a:r>
            <a:r>
              <a:rPr lang="ko-KR" altLang="en-US" dirty="0"/>
              <a:t>내용보기</a:t>
            </a:r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내용중</a:t>
            </a:r>
            <a:r>
              <a:rPr lang="ko-KR" altLang="en-US" dirty="0"/>
              <a:t> </a:t>
            </a:r>
            <a:r>
              <a:rPr lang="en-US" altLang="ko-KR" dirty="0"/>
              <a:t>PROCESS STATE CODES </a:t>
            </a:r>
            <a:r>
              <a:rPr lang="ko-KR" altLang="en-US" dirty="0"/>
              <a:t>부분을 찾아서 영문을 번역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ps</a:t>
            </a:r>
            <a:r>
              <a:rPr lang="en-US" altLang="ko-KR" dirty="0"/>
              <a:t> -</a:t>
            </a:r>
            <a:r>
              <a:rPr lang="en-US" altLang="ko-KR" dirty="0" err="1"/>
              <a:t>aux|more</a:t>
            </a:r>
            <a:r>
              <a:rPr lang="en-US" altLang="ko-KR" dirty="0"/>
              <a:t> </a:t>
            </a:r>
            <a:r>
              <a:rPr lang="ko-KR" altLang="en-US" dirty="0"/>
              <a:t>명령을 실행하여 각 프로세스가 어떤 상태인지 확인</a:t>
            </a:r>
          </a:p>
          <a:p>
            <a:pPr latinLnBrk="1"/>
            <a:r>
              <a:rPr lang="ko-KR" altLang="en-US" dirty="0"/>
              <a:t>⑤ 프로세스가 </a:t>
            </a:r>
            <a:r>
              <a:rPr lang="ko-KR" altLang="en-US" dirty="0" err="1"/>
              <a:t>스케줄링되는</a:t>
            </a:r>
            <a:r>
              <a:rPr lang="ko-KR" altLang="en-US" dirty="0"/>
              <a:t> 것이 이론에서 </a:t>
            </a:r>
            <a:r>
              <a:rPr lang="ko-KR" altLang="en-US" dirty="0" err="1"/>
              <a:t>배운것과</a:t>
            </a:r>
            <a:r>
              <a:rPr lang="ko-KR" altLang="en-US" dirty="0"/>
              <a:t> 동일한지 확인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15906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45505</TotalTime>
  <Words>816</Words>
  <Application>Microsoft Office PowerPoint</Application>
  <PresentationFormat>A4 용지(210x297mm)</PresentationFormat>
  <Paragraphs>126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고급1. 프로세스의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2813</cp:revision>
  <cp:lastPrinted>2015-10-28T04:44:44Z</cp:lastPrinted>
  <dcterms:created xsi:type="dcterms:W3CDTF">2003-10-22T07:02:37Z</dcterms:created>
  <dcterms:modified xsi:type="dcterms:W3CDTF">2021-02-25T08:14:30Z</dcterms:modified>
</cp:coreProperties>
</file>