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1"/>
  </p:notesMasterIdLst>
  <p:sldIdLst>
    <p:sldId id="694" r:id="rId4"/>
    <p:sldId id="961" r:id="rId5"/>
    <p:sldId id="977" r:id="rId6"/>
    <p:sldId id="978" r:id="rId7"/>
    <p:sldId id="979" r:id="rId8"/>
    <p:sldId id="1078" r:id="rId9"/>
    <p:sldId id="1079" r:id="rId10"/>
    <p:sldId id="1080" r:id="rId11"/>
    <p:sldId id="1081" r:id="rId12"/>
    <p:sldId id="1082" r:id="rId13"/>
    <p:sldId id="1083" r:id="rId14"/>
    <p:sldId id="1093" r:id="rId15"/>
    <p:sldId id="1092" r:id="rId16"/>
    <p:sldId id="1084" r:id="rId17"/>
    <p:sldId id="1085" r:id="rId18"/>
    <p:sldId id="1086" r:id="rId19"/>
    <p:sldId id="1087" r:id="rId20"/>
    <p:sldId id="1088" r:id="rId21"/>
    <p:sldId id="1089" r:id="rId22"/>
    <p:sldId id="1090" r:id="rId23"/>
    <p:sldId id="1091" r:id="rId24"/>
    <p:sldId id="1094" r:id="rId25"/>
    <p:sldId id="1077" r:id="rId26"/>
    <p:sldId id="1022" r:id="rId27"/>
    <p:sldId id="1076" r:id="rId28"/>
    <p:sldId id="991" r:id="rId29"/>
    <p:sldId id="984" r:id="rId3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BCD3F-E622-410D-859D-3030B7379B65}" v="4" dt="2021-02-16T14:30:42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67" y="39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59FBCD3F-E622-410D-859D-3030B7379B65}"/>
    <pc:docChg chg="custSel modSld modMainMaster">
      <pc:chgData name="필두 홍" userId="a613eac9-2ee1-4936-8d5c-6f3d69f7b146" providerId="ADAL" clId="{59FBCD3F-E622-410D-859D-3030B7379B65}" dt="2021-02-16T14:30:47.906" v="8" actId="1035"/>
      <pc:docMkLst>
        <pc:docMk/>
      </pc:docMkLst>
      <pc:sldChg chg="addSp delSp modSp mod">
        <pc:chgData name="필두 홍" userId="a613eac9-2ee1-4936-8d5c-6f3d69f7b146" providerId="ADAL" clId="{59FBCD3F-E622-410D-859D-3030B7379B65}" dt="2021-02-16T14:30:47.906" v="8" actId="1035"/>
        <pc:sldMkLst>
          <pc:docMk/>
          <pc:sldMk cId="0" sldId="694"/>
        </pc:sldMkLst>
        <pc:spChg chg="add mod">
          <ac:chgData name="필두 홍" userId="a613eac9-2ee1-4936-8d5c-6f3d69f7b146" providerId="ADAL" clId="{59FBCD3F-E622-410D-859D-3030B7379B65}" dt="2021-02-16T14:30:47.906" v="8" actId="1035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59FBCD3F-E622-410D-859D-3030B7379B65}" dt="2021-02-16T14:30:41.937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59FBCD3F-E622-410D-859D-3030B7379B65}" dt="2021-02-16T14:18:39.050" v="4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59FBCD3F-E622-410D-859D-3030B7379B65}" dt="2021-02-16T14:18:33.198" v="2"/>
          <ac:spMkLst>
            <pc:docMk/>
            <pc:sldMasterMk cId="0" sldId="2147483659"/>
            <ac:spMk id="10" creationId="{0AEF2DFB-AB69-4168-8B59-24CD1CAEA24C}"/>
          </ac:spMkLst>
        </pc:spChg>
        <pc:picChg chg="del">
          <ac:chgData name="필두 홍" userId="a613eac9-2ee1-4936-8d5c-6f3d69f7b146" providerId="ADAL" clId="{59FBCD3F-E622-410D-859D-3030B7379B65}" dt="2021-02-16T14:18:34.511" v="3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59FBCD3F-E622-410D-859D-3030B7379B65}" dt="2021-02-16T14:18:39.050" v="4"/>
          <ac:picMkLst>
            <pc:docMk/>
            <pc:sldMasterMk cId="0" sldId="2147483659"/>
            <ac:picMk id="11" creationId="{B2132521-4CE0-46D6-9DD4-D77F4404D215}"/>
          </ac:picMkLst>
        </pc:picChg>
      </pc:sldMasterChg>
      <pc:sldMasterChg chg="addSp delSp modSp mod">
        <pc:chgData name="필두 홍" userId="a613eac9-2ee1-4936-8d5c-6f3d69f7b146" providerId="ADAL" clId="{59FBCD3F-E622-410D-859D-3030B7379B65}" dt="2021-02-16T14:18:20.882" v="1"/>
        <pc:sldMasterMkLst>
          <pc:docMk/>
          <pc:sldMasterMk cId="0" sldId="2147484008"/>
        </pc:sldMasterMkLst>
        <pc:picChg chg="del">
          <ac:chgData name="필두 홍" userId="a613eac9-2ee1-4936-8d5c-6f3d69f7b146" providerId="ADAL" clId="{59FBCD3F-E622-410D-859D-3030B7379B65}" dt="2021-02-16T14:18:20.539" v="0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59FBCD3F-E622-410D-859D-3030B7379B65}" dt="2021-02-16T14:18:20.882" v="1"/>
          <ac:picMkLst>
            <pc:docMk/>
            <pc:sldMasterMk cId="0" sldId="2147484008"/>
            <ac:picMk id="5" creationId="{CE2AF19F-C040-42F1-A530-8CB4BAF712D9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EF2DFB-AB69-4168-8B59-24CD1CAEA24C}"/>
              </a:ext>
            </a:extLst>
          </p:cNvPr>
          <p:cNvSpPr txBox="1"/>
          <p:nvPr userDrawn="1"/>
        </p:nvSpPr>
        <p:spPr>
          <a:xfrm>
            <a:off x="252413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132521-4CE0-46D6-9DD4-D77F4404D2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2AF19F-C040-42F1-A530-8CB4BAF712D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smtClean="0"/>
              <a:t>고급</a:t>
            </a:r>
            <a:r>
              <a:rPr lang="en-US" altLang="ko-KR" sz="2400" dirty="0" smtClean="0"/>
              <a:t>2. </a:t>
            </a:r>
            <a:r>
              <a:rPr lang="ko-KR" altLang="en-US" sz="2400" dirty="0"/>
              <a:t>프로세스의 제어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440" y="5329095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6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8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간단한 </a:t>
            </a:r>
            <a:r>
              <a:rPr lang="ko-KR" altLang="en-US" dirty="0" err="1"/>
              <a:t>쉘</a:t>
            </a:r>
            <a:r>
              <a:rPr lang="ko-KR" altLang="en-US" dirty="0"/>
              <a:t> 프로그램 작성</a:t>
            </a:r>
          </a:p>
          <a:p>
            <a:pPr latinLnBrk="1"/>
            <a:r>
              <a:rPr lang="ko-KR" altLang="en-US" dirty="0"/>
              <a:t>① 먼저 </a:t>
            </a:r>
            <a:r>
              <a:rPr lang="en-US" altLang="ko-KR" dirty="0"/>
              <a:t>vi </a:t>
            </a:r>
            <a:r>
              <a:rPr lang="ko-KR" altLang="en-US" dirty="0"/>
              <a:t>편집기로 아래 내용을 작성한 후 </a:t>
            </a:r>
            <a:r>
              <a:rPr lang="en-US" altLang="ko-KR" dirty="0"/>
              <a:t>a.sh </a:t>
            </a:r>
            <a:r>
              <a:rPr lang="ko-KR" altLang="en-US" dirty="0"/>
              <a:t>이라는 파일을 만듦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② 다음은 해당 파일을 실행 가능한 권한을 줌 </a:t>
            </a:r>
            <a:r>
              <a:rPr lang="en-US" altLang="ko-KR" dirty="0" err="1"/>
              <a:t>chmod</a:t>
            </a:r>
            <a:r>
              <a:rPr lang="en-US" altLang="ko-KR" dirty="0"/>
              <a:t> 777 a.sh</a:t>
            </a:r>
            <a:endParaRPr lang="ko-KR" altLang="en-US" dirty="0"/>
          </a:p>
          <a:p>
            <a:pPr latinLnBrk="1"/>
            <a:r>
              <a:rPr lang="ko-KR" altLang="en-US" dirty="0"/>
              <a:t>③ 해당 파일을 실행하여 어떤 결과가 나오는지 확인</a:t>
            </a:r>
          </a:p>
          <a:p>
            <a:pPr latinLnBrk="1"/>
            <a:r>
              <a:rPr lang="ko-KR" altLang="en-US" dirty="0"/>
              <a:t>④ 파일 실행 중지는 </a:t>
            </a:r>
            <a:r>
              <a:rPr lang="en-US" altLang="ko-KR" dirty="0" err="1"/>
              <a:t>ctrl+c</a:t>
            </a:r>
            <a:endParaRPr lang="ko-KR" altLang="en-US" dirty="0"/>
          </a:p>
          <a:p>
            <a:pPr latinLnBrk="1"/>
            <a:r>
              <a:rPr lang="ko-KR" altLang="en-US" dirty="0"/>
              <a:t>⑤ 파일 안에 </a:t>
            </a:r>
            <a:r>
              <a:rPr lang="en-US" altLang="ko-KR" dirty="0"/>
              <a:t>sleep 10 </a:t>
            </a:r>
            <a:r>
              <a:rPr lang="ko-KR" altLang="en-US" dirty="0"/>
              <a:t>의 숫자를 바꾸어 가면서 무슨 역할인지 확인</a:t>
            </a:r>
          </a:p>
          <a:p>
            <a:pPr latinLnBrk="1"/>
            <a:endParaRPr lang="ko-KR" altLang="en-US" dirty="0"/>
          </a:p>
          <a:p>
            <a:pPr latinLnBrk="1"/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668433" y="1952171"/>
            <a:ext cx="6603224" cy="13563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altLang="ko-KR" sz="1000" dirty="0"/>
              <a:t>while :</a:t>
            </a:r>
          </a:p>
          <a:p>
            <a:pPr latinLnBrk="1"/>
            <a:r>
              <a:rPr lang="en-US" altLang="ko-KR" sz="1000" dirty="0"/>
              <a:t>do</a:t>
            </a:r>
          </a:p>
          <a:p>
            <a:pPr latinLnBrk="1"/>
            <a:r>
              <a:rPr lang="en-US" altLang="ko-KR" sz="1000" dirty="0"/>
              <a:t>A=`date`</a:t>
            </a:r>
          </a:p>
          <a:p>
            <a:pPr latinLnBrk="1"/>
            <a:r>
              <a:rPr lang="en-US" altLang="ko-KR" sz="1000" dirty="0"/>
              <a:t>echo "[" $1 "]:" $A</a:t>
            </a:r>
          </a:p>
          <a:p>
            <a:pPr latinLnBrk="1"/>
            <a:r>
              <a:rPr lang="en-US" altLang="ko-KR" sz="1000" dirty="0"/>
              <a:t>sleep 10</a:t>
            </a:r>
          </a:p>
          <a:p>
            <a:pPr latinLnBrk="1"/>
            <a:r>
              <a:rPr lang="en-US" altLang="ko-KR" sz="1000" dirty="0"/>
              <a:t>done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43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foreground, background</a:t>
            </a:r>
            <a:endParaRPr lang="ko-KR" altLang="en-US" dirty="0"/>
          </a:p>
          <a:p>
            <a:pPr latinLnBrk="1"/>
            <a:r>
              <a:rPr lang="ko-KR" altLang="en-US" dirty="0"/>
              <a:t>① 프로세스를 </a:t>
            </a:r>
            <a:r>
              <a:rPr lang="ko-KR" altLang="en-US" dirty="0" err="1"/>
              <a:t>포그라운드로</a:t>
            </a:r>
            <a:r>
              <a:rPr lang="ko-KR" altLang="en-US" dirty="0"/>
              <a:t> 실행</a:t>
            </a:r>
          </a:p>
          <a:p>
            <a:pPr latinLnBrk="1"/>
            <a:r>
              <a:rPr lang="ko-KR" altLang="en-US" dirty="0"/>
              <a:t>② 프로세스를 백그라운드로 실행</a:t>
            </a:r>
            <a:endParaRPr lang="en-US" altLang="ko-KR" dirty="0"/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프로세스 확인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ps</a:t>
            </a:r>
            <a:r>
              <a:rPr lang="ko-KR" altLang="en-US" dirty="0"/>
              <a:t>로 프로세스를 확인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pstree</a:t>
            </a:r>
            <a:r>
              <a:rPr lang="ko-KR" altLang="en-US" dirty="0"/>
              <a:t>로 프로세스를 확인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jobs</a:t>
            </a:r>
            <a:r>
              <a:rPr lang="ko-KR" altLang="en-US" dirty="0"/>
              <a:t>로 프로세스를 확인</a:t>
            </a:r>
            <a:endParaRPr lang="en-US" altLang="ko-KR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ps,pstree,jobs</a:t>
            </a:r>
            <a:r>
              <a:rPr lang="en-US" altLang="ko-KR" dirty="0"/>
              <a:t> </a:t>
            </a:r>
            <a:r>
              <a:rPr lang="ko-KR" altLang="en-US" dirty="0"/>
              <a:t>각 명령어를 비교 정리해봄</a:t>
            </a:r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fg,bg</a:t>
            </a:r>
            <a:r>
              <a:rPr lang="en-US" altLang="ko-KR" dirty="0"/>
              <a:t> </a:t>
            </a:r>
            <a:r>
              <a:rPr lang="ko-KR" altLang="en-US" dirty="0"/>
              <a:t>명령으로 프로세스 동작을 전환</a:t>
            </a:r>
          </a:p>
          <a:p>
            <a:pPr latinLnBrk="1"/>
            <a:r>
              <a:rPr lang="ko-KR" altLang="en-US" dirty="0"/>
              <a:t>⑥ </a:t>
            </a:r>
            <a:r>
              <a:rPr lang="en-US" altLang="ko-KR" dirty="0"/>
              <a:t>kill %, kill PID</a:t>
            </a:r>
            <a:r>
              <a:rPr lang="ko-KR" altLang="en-US" dirty="0"/>
              <a:t>는 프로세스를 강제로 종료</a:t>
            </a:r>
          </a:p>
          <a:p>
            <a:pPr latinLnBrk="1"/>
            <a:r>
              <a:rPr lang="ko-KR" altLang="en-US" dirty="0"/>
              <a:t> </a:t>
            </a:r>
          </a:p>
          <a:p>
            <a:pPr latinLnBrk="1"/>
            <a:endParaRPr lang="ko-KR" altLang="en-US" dirty="0"/>
          </a:p>
          <a:p>
            <a:pPr latinLnBrk="1"/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32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7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0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1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9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4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5222" y="5411585"/>
            <a:ext cx="446718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rc.local</a:t>
            </a:r>
            <a:r>
              <a:rPr lang="ko-KR" altLang="en-US" dirty="0" smtClean="0"/>
              <a:t>파일이 없다면 당황하지 말고 </a:t>
            </a:r>
            <a:r>
              <a:rPr lang="ko-KR" altLang="en-US" dirty="0" err="1" smtClean="0"/>
              <a:t>구글링</a:t>
            </a:r>
            <a:endParaRPr lang="en-US" altLang="ko-KR" dirty="0" smtClean="0"/>
          </a:p>
          <a:p>
            <a:r>
              <a:rPr lang="en-US" altLang="ko-KR" dirty="0"/>
              <a:t>https://blog.naver.com/sw4r/221744290073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12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 err="1"/>
              <a:t>포그라운드</a:t>
            </a:r>
            <a:r>
              <a:rPr lang="en-US" altLang="ko-KR" sz="2400" dirty="0"/>
              <a:t>, </a:t>
            </a:r>
            <a:r>
              <a:rPr lang="ko-KR" altLang="en-US" sz="2400" dirty="0"/>
              <a:t>백그라운드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 err="1"/>
              <a:t>포그라운드</a:t>
            </a:r>
            <a:r>
              <a:rPr lang="en-US" altLang="ko-KR" sz="2000" dirty="0"/>
              <a:t>,</a:t>
            </a:r>
            <a:r>
              <a:rPr lang="ko-KR" altLang="en-US" sz="2000" dirty="0"/>
              <a:t>백그라운드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실행제어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 </a:t>
            </a:r>
            <a:r>
              <a:rPr lang="ko-KR" altLang="en-US" sz="2400" dirty="0"/>
              <a:t>프로세스 스케줄러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en-US" altLang="ko-KR" sz="2000" dirty="0" err="1"/>
              <a:t>crontab</a:t>
            </a:r>
            <a:endParaRPr lang="en-US" altLang="ko-KR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en-US" altLang="ko-KR" sz="2000" dirty="0" err="1"/>
              <a:t>inittab</a:t>
            </a:r>
            <a:endParaRPr lang="ko-KR" altLang="en-US" sz="11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3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4) </a:t>
            </a:r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endParaRPr lang="ko-KR" altLang="en-US" dirty="0"/>
          </a:p>
          <a:p>
            <a:pPr latinLnBrk="1"/>
            <a:r>
              <a:rPr lang="en-US" altLang="ko-KR" dirty="0"/>
              <a:t>a) </a:t>
            </a:r>
            <a:r>
              <a:rPr lang="en-US" altLang="ko-KR" dirty="0" err="1"/>
              <a:t>crontab</a:t>
            </a:r>
            <a:r>
              <a:rPr lang="en-US" altLang="ko-KR" dirty="0"/>
              <a:t> -e : </a:t>
            </a:r>
            <a:r>
              <a:rPr lang="ko-KR" altLang="en-US" dirty="0"/>
              <a:t>예약된 작업 수정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my.sh </a:t>
            </a:r>
            <a:r>
              <a:rPr lang="ko-KR" altLang="en-US" dirty="0"/>
              <a:t>파일을 하나 작성</a:t>
            </a:r>
            <a:r>
              <a:rPr lang="en-US" altLang="ko-KR" dirty="0"/>
              <a:t>(</a:t>
            </a:r>
            <a:r>
              <a:rPr lang="ko-KR" altLang="en-US" dirty="0"/>
              <a:t>실행모드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② 매주 일요일 마다 </a:t>
            </a:r>
            <a:r>
              <a:rPr lang="en-US" altLang="ko-KR" dirty="0"/>
              <a:t>my.sh</a:t>
            </a:r>
            <a:r>
              <a:rPr lang="ko-KR" altLang="en-US" dirty="0"/>
              <a:t>를 실행 하고 싶을 경우</a:t>
            </a:r>
          </a:p>
          <a:p>
            <a:pPr latinLnBrk="1"/>
            <a:r>
              <a:rPr lang="ko-KR" altLang="en-US" dirty="0"/>
              <a:t>* * * * </a:t>
            </a:r>
            <a:r>
              <a:rPr lang="en-US" altLang="ko-KR" dirty="0"/>
              <a:t>7 /home/kopoctc/my.sh</a:t>
            </a:r>
            <a:endParaRPr lang="ko-KR" altLang="en-US" dirty="0"/>
          </a:p>
          <a:p>
            <a:pPr latinLnBrk="1"/>
            <a:r>
              <a:rPr lang="ko-KR" altLang="en-US" dirty="0"/>
              <a:t>③ 매일</a:t>
            </a:r>
            <a:r>
              <a:rPr lang="en-US" altLang="ko-KR" dirty="0"/>
              <a:t>,5</a:t>
            </a:r>
            <a:r>
              <a:rPr lang="ko-KR" altLang="en-US" dirty="0"/>
              <a:t>시간 간격으로 </a:t>
            </a:r>
            <a:r>
              <a:rPr lang="en-US" altLang="ko-KR" dirty="0"/>
              <a:t>my.sh</a:t>
            </a:r>
            <a:r>
              <a:rPr lang="ko-KR" altLang="en-US" dirty="0"/>
              <a:t>를 실행 하고 싶을 경우</a:t>
            </a:r>
          </a:p>
          <a:p>
            <a:pPr latinLnBrk="1"/>
            <a:r>
              <a:rPr lang="en-US" altLang="ko-KR" dirty="0"/>
              <a:t>1 */5 * * * /home/kopoctc/my.sh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10</a:t>
            </a:r>
            <a:r>
              <a:rPr lang="ko-KR" altLang="en-US" dirty="0"/>
              <a:t>분에 한번씩 실행시켜서 작성된 파일을 확인</a:t>
            </a:r>
          </a:p>
          <a:p>
            <a:pPr latinLnBrk="1"/>
            <a:r>
              <a:rPr lang="en-US" altLang="ko-KR" dirty="0"/>
              <a:t>0,10,20,30,40,50 * * * * echo "OK" &gt;&gt; /home/out10.log</a:t>
            </a:r>
            <a:endParaRPr lang="ko-KR" altLang="en-US" dirty="0"/>
          </a:p>
          <a:p>
            <a:pPr latinLnBrk="1"/>
            <a:r>
              <a:rPr lang="ko-KR" altLang="en-US" dirty="0"/>
              <a:t>단 </a:t>
            </a:r>
            <a:r>
              <a:rPr lang="en-US" altLang="ko-KR" dirty="0"/>
              <a:t>touch /home/out10.log </a:t>
            </a:r>
            <a:r>
              <a:rPr lang="ko-KR" altLang="en-US" dirty="0"/>
              <a:t>를 먼저 실행 </a:t>
            </a:r>
          </a:p>
          <a:p>
            <a:pPr latinLnBrk="1"/>
            <a:r>
              <a:rPr lang="en-US" altLang="ko-KR" dirty="0"/>
              <a:t>b) </a:t>
            </a:r>
            <a:r>
              <a:rPr lang="en-US" altLang="ko-KR" dirty="0" err="1"/>
              <a:t>crontab</a:t>
            </a:r>
            <a:r>
              <a:rPr lang="en-US" altLang="ko-KR" dirty="0"/>
              <a:t> -l : </a:t>
            </a:r>
            <a:r>
              <a:rPr lang="ko-KR" altLang="en-US" dirty="0"/>
              <a:t>예약된 작업리스트 출력</a:t>
            </a:r>
          </a:p>
          <a:p>
            <a:pPr latinLnBrk="1"/>
            <a:r>
              <a:rPr lang="ko-KR" altLang="en-US" dirty="0"/>
              <a:t>① 작업등록 확인</a:t>
            </a:r>
          </a:p>
          <a:p>
            <a:pPr latinLnBrk="1"/>
            <a:r>
              <a:rPr lang="en-US" altLang="ko-KR" dirty="0"/>
              <a:t>c) </a:t>
            </a:r>
            <a:r>
              <a:rPr lang="en-US" altLang="ko-KR" dirty="0" err="1"/>
              <a:t>crontab</a:t>
            </a:r>
            <a:r>
              <a:rPr lang="en-US" altLang="ko-KR" dirty="0"/>
              <a:t> -r : </a:t>
            </a:r>
            <a:r>
              <a:rPr lang="ko-KR" altLang="en-US" dirty="0"/>
              <a:t>예약된 작업 삭제</a:t>
            </a:r>
          </a:p>
          <a:p>
            <a:pPr latinLnBrk="1"/>
            <a:r>
              <a:rPr lang="ko-KR" altLang="en-US" dirty="0"/>
              <a:t>① </a:t>
            </a:r>
            <a:r>
              <a:rPr lang="ko-KR" altLang="en-US" dirty="0" err="1"/>
              <a:t>작업삭제후</a:t>
            </a:r>
            <a:r>
              <a:rPr lang="ko-KR" altLang="en-US" dirty="0"/>
              <a:t> 작업등록리스트 확인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0990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</a:t>
            </a:r>
            <a:r>
              <a:rPr lang="en-US" altLang="ko-KR" dirty="0" err="1"/>
              <a:t>rc.local</a:t>
            </a:r>
            <a:endParaRPr lang="ko-KR" altLang="en-US" dirty="0"/>
          </a:p>
          <a:p>
            <a:pPr latinLnBrk="1"/>
            <a:r>
              <a:rPr lang="ko-KR" altLang="en-US" dirty="0"/>
              <a:t>① 로그파일 작성 문장 </a:t>
            </a:r>
            <a:r>
              <a:rPr lang="en-US" altLang="ko-KR" dirty="0"/>
              <a:t>/bin/echo "hello </a:t>
            </a:r>
            <a:r>
              <a:rPr lang="en-US" altLang="ko-KR" dirty="0" err="1"/>
              <a:t>mytest</a:t>
            </a:r>
            <a:r>
              <a:rPr lang="en-US" altLang="ko-KR" dirty="0"/>
              <a:t>" &gt; /</a:t>
            </a:r>
            <a:r>
              <a:rPr lang="en-US" altLang="ko-KR" dirty="0" err="1"/>
              <a:t>mytest.logfile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rc.local</a:t>
            </a:r>
            <a:r>
              <a:rPr lang="ko-KR" altLang="en-US" dirty="0"/>
              <a:t>파일 마지막 행에 해당문장 기록</a:t>
            </a:r>
          </a:p>
          <a:p>
            <a:pPr latinLnBrk="1"/>
            <a:r>
              <a:rPr lang="ko-KR" altLang="en-US" dirty="0"/>
              <a:t>③ </a:t>
            </a:r>
            <a:r>
              <a:rPr lang="ko-KR" altLang="en-US" dirty="0" err="1"/>
              <a:t>재부팅</a:t>
            </a:r>
            <a:r>
              <a:rPr lang="ko-KR" altLang="en-US" dirty="0"/>
              <a:t> 후 결과 보기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(4)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98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865"/>
              </p:ext>
            </p:extLst>
          </p:nvPr>
        </p:nvGraphicFramePr>
        <p:xfrm>
          <a:off x="479062" y="684931"/>
          <a:ext cx="8650423" cy="5572077"/>
        </p:xfrm>
        <a:graphic>
          <a:graphicData uri="http://schemas.openxmlformats.org/drawingml/2006/table">
            <a:tbl>
              <a:tblPr/>
              <a:tblGrid>
                <a:gridCol w="313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766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</a:t>
                      </a:r>
                    </a:p>
                  </a:txBody>
                  <a:tcPr marL="12919" marR="12919" marT="12919" marB="1291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정답 및 해설</a:t>
                      </a: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66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 중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foreground job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설명 한 것은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19" marR="12919" marT="12919" marB="1291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명을 입력 후 실행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쉘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후면 상황에서 작업을 실행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프로그램이 실행되어도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쉘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을 사용 가능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뒤에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붙여서 실행 </a:t>
                      </a: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쉘 전면 상황에서 실행한 프로세스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명을 입력 후 실행은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foreground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설명하는 것 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984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 중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background job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종료시킬 경우로 판단되는 명령은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19" marR="12919" marT="12919" marB="1291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fg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%1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bg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%2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kill %2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ps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%2</a:t>
                      </a: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kill %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작업번호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kill PID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프로세스를 종료할 수 있습니다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94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서버내 특정 프로세스를 주기적으로 실행시키고자 할 때 해당 프로세스와 실행 스케줄을 지정하고 실행시키는 데몬을 가리키는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19" marR="12919" marT="12919" marB="1291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inittab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rc.deamon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socket</a:t>
                      </a: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의미합니다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984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우분투에서 부팅시작시 동작하는 프로세스를 설정하는 파일은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19" marR="12919" marT="12919" marB="12919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inittab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rc.deamon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socket</a:t>
                      </a: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우분투에서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부팅시작시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동작할 프로세스는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rc.local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설정합니다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2919" marR="12919" marT="12919" marB="129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 err="1"/>
              <a:t>포그라운드</a:t>
            </a:r>
            <a:r>
              <a:rPr lang="en-US" altLang="ko-KR" sz="1400" dirty="0"/>
              <a:t>, </a:t>
            </a:r>
            <a:r>
              <a:rPr lang="ko-KR" altLang="en-US" sz="1400" dirty="0"/>
              <a:t>백그라운드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 err="1"/>
              <a:t>포그라운드</a:t>
            </a:r>
            <a:r>
              <a:rPr lang="en-US" altLang="ko-KR" sz="1400" dirty="0"/>
              <a:t>,</a:t>
            </a:r>
            <a:r>
              <a:rPr lang="ko-KR" altLang="en-US" sz="1400" dirty="0"/>
              <a:t>백그라운드에 대하여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포그라운드</a:t>
            </a:r>
            <a:r>
              <a:rPr lang="en-US" altLang="ko-KR" sz="1400" dirty="0"/>
              <a:t>,</a:t>
            </a:r>
            <a:r>
              <a:rPr lang="ko-KR" altLang="en-US" sz="1400" dirty="0"/>
              <a:t>백그라운드에서 실행을 제어하는 방법을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프로세스 스케줄러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en-US" altLang="ko-KR" sz="1400" dirty="0" err="1"/>
              <a:t>crontab</a:t>
            </a:r>
            <a:r>
              <a:rPr lang="ko-KR" altLang="en-US" sz="1400" dirty="0"/>
              <a:t>에 대하여 예를 들어 설명하라</a:t>
            </a:r>
            <a:endParaRPr lang="en-US" altLang="ko-KR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en-US" altLang="ko-KR" sz="1400" dirty="0" err="1"/>
              <a:t>inittab</a:t>
            </a:r>
            <a:r>
              <a:rPr lang="ko-KR" altLang="en-US" sz="1400" dirty="0"/>
              <a:t> 에 대하여 예를 들어 </a:t>
            </a:r>
            <a:r>
              <a:rPr lang="ko-KR" altLang="en-US" sz="1400"/>
              <a:t>설명하라 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명령어를 사용하기 위한 </a:t>
            </a:r>
            <a:r>
              <a:rPr lang="ko-KR" altLang="en-US" sz="1200" dirty="0" err="1"/>
              <a:t>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쉘명령어</a:t>
            </a:r>
            <a:r>
              <a:rPr lang="en-US" altLang="ko-KR" sz="1200" dirty="0"/>
              <a:t>, </a:t>
            </a:r>
            <a:r>
              <a:rPr lang="ko-KR" altLang="en-US" sz="1200" dirty="0"/>
              <a:t>권한</a:t>
            </a:r>
            <a:r>
              <a:rPr lang="en-US" altLang="ko-KR" sz="1200" dirty="0"/>
              <a:t>, </a:t>
            </a:r>
            <a:r>
              <a:rPr lang="ko-KR" altLang="en-US" sz="1200" dirty="0"/>
              <a:t>패스 등에 대하여 이해할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리다이렉션과</a:t>
            </a:r>
            <a:r>
              <a:rPr lang="ko-KR" altLang="en-US" sz="1200" dirty="0"/>
              <a:t> 파이프에 대하여 다시 한번 설명할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2597167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강의에서 다루었던 파일필터</a:t>
            </a:r>
            <a:r>
              <a:rPr lang="en-US" altLang="ko-KR" sz="1200" dirty="0"/>
              <a:t>(</a:t>
            </a:r>
            <a:r>
              <a:rPr lang="ko-KR" altLang="en-US" sz="1200" dirty="0"/>
              <a:t>파이프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리다이렉션에</a:t>
            </a:r>
            <a:r>
              <a:rPr lang="ko-KR" altLang="en-US" sz="1200" dirty="0"/>
              <a:t> 대하여 다시 한번 복습해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지금까지 필기노트를 다시 보면서 </a:t>
            </a:r>
            <a:r>
              <a:rPr lang="ko-KR" altLang="en-US" sz="1200" dirty="0" err="1"/>
              <a:t>리마인드</a:t>
            </a:r>
            <a:r>
              <a:rPr lang="ko-KR" altLang="en-US" sz="1200" dirty="0"/>
              <a:t> 합니다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서버 운영체계에서 프로그램을 실행시키고</a:t>
            </a:r>
            <a:r>
              <a:rPr lang="en-US" altLang="ko-KR" sz="1200" dirty="0"/>
              <a:t>, </a:t>
            </a:r>
            <a:r>
              <a:rPr lang="ko-KR" altLang="en-US" sz="1200" dirty="0"/>
              <a:t>이때 실행되는 프로세스를 관리하고 제어하는 일은 시스템 운영업무를 수행하는데 있어서 가장 중요한 일이다</a:t>
            </a:r>
            <a:r>
              <a:rPr lang="en-US" altLang="ko-KR" sz="1200" dirty="0"/>
              <a:t>. </a:t>
            </a:r>
            <a:r>
              <a:rPr lang="ko-KR" altLang="en-US" sz="1200" dirty="0"/>
              <a:t>더군다나 다중의 프로그램을 처리하는데 있어서의 </a:t>
            </a:r>
            <a:r>
              <a:rPr lang="en-US" altLang="ko-KR" sz="1200" dirty="0"/>
              <a:t>JOB </a:t>
            </a:r>
            <a:r>
              <a:rPr lang="ko-KR" altLang="en-US" sz="1200" dirty="0"/>
              <a:t>처리를 제어한다든지</a:t>
            </a:r>
            <a:r>
              <a:rPr lang="en-US" altLang="ko-KR" sz="1200" dirty="0"/>
              <a:t>, </a:t>
            </a:r>
            <a:r>
              <a:rPr lang="ko-KR" altLang="en-US" sz="1200" dirty="0"/>
              <a:t>프로세스의 실행 시간이나 순서를 제어하는 일은 실제 시스템 운영에서 자주 발생하는 일이다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이러한 프로세스를 제어하기 위한 </a:t>
            </a:r>
            <a:r>
              <a:rPr lang="ko-KR" altLang="en-US" sz="1200" dirty="0" err="1"/>
              <a:t>포그라운드</a:t>
            </a:r>
            <a:r>
              <a:rPr lang="en-US" altLang="ko-KR" sz="1200" dirty="0"/>
              <a:t>, </a:t>
            </a:r>
            <a:r>
              <a:rPr lang="ko-KR" altLang="en-US" sz="1200" dirty="0"/>
              <a:t>백그라운드 처리</a:t>
            </a:r>
            <a:r>
              <a:rPr lang="en-US" altLang="ko-KR" sz="1200" dirty="0"/>
              <a:t>, </a:t>
            </a:r>
            <a:r>
              <a:rPr lang="ko-KR" altLang="en-US" sz="1200" dirty="0"/>
              <a:t>프로세스 스케줄러</a:t>
            </a:r>
            <a:r>
              <a:rPr lang="en-US" altLang="ko-KR" sz="1200" dirty="0"/>
              <a:t>, </a:t>
            </a:r>
            <a:r>
              <a:rPr lang="ko-KR" altLang="en-US" sz="1200" dirty="0"/>
              <a:t>시작 프로그램 처리 등을 </a:t>
            </a:r>
            <a:r>
              <a:rPr lang="ko-KR" altLang="en-US" sz="1200" dirty="0" err="1"/>
              <a:t>이해후</a:t>
            </a:r>
            <a:r>
              <a:rPr lang="ko-KR" altLang="en-US" sz="1200" dirty="0"/>
              <a:t> 실습을 해보도록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Foreground, Background Job</a:t>
            </a:r>
            <a:r>
              <a:rPr lang="ko-KR" altLang="en-US" sz="1200" dirty="0"/>
              <a:t>에 대하여 이해하고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해당 </a:t>
            </a:r>
            <a:r>
              <a:rPr lang="en-US" altLang="ko-KR" sz="1200" dirty="0"/>
              <a:t>Job</a:t>
            </a:r>
            <a:r>
              <a:rPr lang="ko-KR" altLang="en-US" sz="1200" dirty="0"/>
              <a:t>에 대한 실행제어를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프로세스를 스케줄링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프로세스를 시스템 부팅 시 실행시킬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작업스케줄러</a:t>
            </a:r>
            <a:r>
              <a:rPr lang="en-US" altLang="ko-KR" sz="1200" dirty="0"/>
              <a:t>(</a:t>
            </a:r>
            <a:r>
              <a:rPr lang="ko-KR" altLang="en-US" sz="1200" dirty="0"/>
              <a:t>예약작업</a:t>
            </a:r>
            <a:r>
              <a:rPr lang="en-US" altLang="ko-KR" sz="1200" dirty="0"/>
              <a:t>)</a:t>
            </a:r>
            <a:r>
              <a:rPr lang="ko-KR" altLang="en-US" sz="1200" dirty="0"/>
              <a:t>방법을 조사해본다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시작프로그램에 프로그램을 등록하는 방법을 조사해 본다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Foreground/background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1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3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982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45515</TotalTime>
  <Words>793</Words>
  <Application>Microsoft Office PowerPoint</Application>
  <PresentationFormat>A4 용지(210x297mm)</PresentationFormat>
  <Paragraphs>137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고급2. 프로세스의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2817</cp:revision>
  <cp:lastPrinted>2015-10-28T04:44:44Z</cp:lastPrinted>
  <dcterms:created xsi:type="dcterms:W3CDTF">2003-10-22T07:02:37Z</dcterms:created>
  <dcterms:modified xsi:type="dcterms:W3CDTF">2021-02-25T08:21:28Z</dcterms:modified>
</cp:coreProperties>
</file>