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5"/>
  </p:notesMasterIdLst>
  <p:sldIdLst>
    <p:sldId id="694" r:id="rId4"/>
    <p:sldId id="961" r:id="rId5"/>
    <p:sldId id="977" r:id="rId6"/>
    <p:sldId id="978" r:id="rId7"/>
    <p:sldId id="979" r:id="rId8"/>
    <p:sldId id="1099" r:id="rId9"/>
    <p:sldId id="1100" r:id="rId10"/>
    <p:sldId id="1101" r:id="rId11"/>
    <p:sldId id="1102" r:id="rId12"/>
    <p:sldId id="1103" r:id="rId13"/>
    <p:sldId id="1104" r:id="rId14"/>
    <p:sldId id="1105" r:id="rId15"/>
    <p:sldId id="1106" r:id="rId16"/>
    <p:sldId id="1109" r:id="rId17"/>
    <p:sldId id="1107" r:id="rId18"/>
    <p:sldId id="1108" r:id="rId19"/>
    <p:sldId id="1078" r:id="rId20"/>
    <p:sldId id="1079" r:id="rId21"/>
    <p:sldId id="1080" r:id="rId22"/>
    <p:sldId id="1081" r:id="rId23"/>
    <p:sldId id="1082" r:id="rId24"/>
    <p:sldId id="1083" r:id="rId25"/>
    <p:sldId id="1084" r:id="rId26"/>
    <p:sldId id="1085" r:id="rId27"/>
    <p:sldId id="1086" r:id="rId28"/>
    <p:sldId id="1075" r:id="rId29"/>
    <p:sldId id="1077" r:id="rId30"/>
    <p:sldId id="1022" r:id="rId31"/>
    <p:sldId id="1076" r:id="rId32"/>
    <p:sldId id="991" r:id="rId33"/>
    <p:sldId id="984" r:id="rId34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FA647-9C57-4669-9EFF-A641B2C6E970}" v="6" dt="2021-02-16T14:30:55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2" d="100"/>
          <a:sy n="92" d="100"/>
        </p:scale>
        <p:origin x="67" y="39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8BEFA647-9C57-4669-9EFF-A641B2C6E970}"/>
    <pc:docChg chg="custSel modSld modMainMaster">
      <pc:chgData name="필두 홍" userId="a613eac9-2ee1-4936-8d5c-6f3d69f7b146" providerId="ADAL" clId="{8BEFA647-9C57-4669-9EFF-A641B2C6E970}" dt="2021-02-16T14:30:58.590" v="9" actId="1076"/>
      <pc:docMkLst>
        <pc:docMk/>
      </pc:docMkLst>
      <pc:sldChg chg="addSp delSp modSp mod">
        <pc:chgData name="필두 홍" userId="a613eac9-2ee1-4936-8d5c-6f3d69f7b146" providerId="ADAL" clId="{8BEFA647-9C57-4669-9EFF-A641B2C6E970}" dt="2021-02-16T14:30:58.590" v="9" actId="1076"/>
        <pc:sldMkLst>
          <pc:docMk/>
          <pc:sldMk cId="0" sldId="694"/>
        </pc:sldMkLst>
        <pc:spChg chg="add mod">
          <ac:chgData name="필두 홍" userId="a613eac9-2ee1-4936-8d5c-6f3d69f7b146" providerId="ADAL" clId="{8BEFA647-9C57-4669-9EFF-A641B2C6E970}" dt="2021-02-16T14:30:58.590" v="9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8BEFA647-9C57-4669-9EFF-A641B2C6E970}" dt="2021-02-16T14:30:55.416" v="7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8BEFA647-9C57-4669-9EFF-A641B2C6E970}" dt="2021-02-16T14:19:11.363" v="2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8BEFA647-9C57-4669-9EFF-A641B2C6E970}" dt="2021-02-16T14:19:11.363" v="2"/>
          <ac:spMkLst>
            <pc:docMk/>
            <pc:sldMasterMk cId="0" sldId="2147483659"/>
            <ac:spMk id="11" creationId="{624D2B9C-C081-45E7-B9B4-76E535CE2C25}"/>
          </ac:spMkLst>
        </pc:spChg>
        <pc:picChg chg="del">
          <ac:chgData name="필두 홍" userId="a613eac9-2ee1-4936-8d5c-6f3d69f7b146" providerId="ADAL" clId="{8BEFA647-9C57-4669-9EFF-A641B2C6E970}" dt="2021-02-16T14:19:06.546" v="0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8BEFA647-9C57-4669-9EFF-A641B2C6E970}" dt="2021-02-16T14:19:07.015" v="1"/>
          <ac:picMkLst>
            <pc:docMk/>
            <pc:sldMasterMk cId="0" sldId="2147483659"/>
            <ac:picMk id="10" creationId="{65EEAC1A-5DBE-4FF3-A53D-24401E39D1CF}"/>
          </ac:picMkLst>
        </pc:picChg>
      </pc:sldMasterChg>
      <pc:sldMasterChg chg="addSp delSp modSp mod">
        <pc:chgData name="필두 홍" userId="a613eac9-2ee1-4936-8d5c-6f3d69f7b146" providerId="ADAL" clId="{8BEFA647-9C57-4669-9EFF-A641B2C6E970}" dt="2021-02-16T14:19:34.336" v="6"/>
        <pc:sldMasterMkLst>
          <pc:docMk/>
          <pc:sldMasterMk cId="0" sldId="2147484008"/>
        </pc:sldMasterMkLst>
        <pc:spChg chg="add del mod">
          <ac:chgData name="필두 홍" userId="a613eac9-2ee1-4936-8d5c-6f3d69f7b146" providerId="ADAL" clId="{8BEFA647-9C57-4669-9EFF-A641B2C6E970}" dt="2021-02-16T14:19:26.056" v="5"/>
          <ac:spMkLst>
            <pc:docMk/>
            <pc:sldMasterMk cId="0" sldId="2147484008"/>
            <ac:spMk id="5" creationId="{1E4E2598-3D16-4725-9E77-9D8E5FF454F5}"/>
          </ac:spMkLst>
        </pc:spChg>
        <pc:picChg chg="del">
          <ac:chgData name="필두 홍" userId="a613eac9-2ee1-4936-8d5c-6f3d69f7b146" providerId="ADAL" clId="{8BEFA647-9C57-4669-9EFF-A641B2C6E970}" dt="2021-02-16T14:19:23.572" v="3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8BEFA647-9C57-4669-9EFF-A641B2C6E970}" dt="2021-02-16T14:19:34.336" v="6"/>
          <ac:picMkLst>
            <pc:docMk/>
            <pc:sldMasterMk cId="0" sldId="2147484008"/>
            <ac:picMk id="6" creationId="{0998A5F1-27B5-43D8-9020-4D84B708E028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5EEAC1A-5DBE-4FF3-A53D-24401E39D1C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4D2B9C-C081-45E7-B9B4-76E535CE2C25}"/>
              </a:ext>
            </a:extLst>
          </p:cNvPr>
          <p:cNvSpPr txBox="1"/>
          <p:nvPr userDrawn="1"/>
        </p:nvSpPr>
        <p:spPr>
          <a:xfrm>
            <a:off x="252413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98A5F1-27B5-43D8-9020-4D84B708E02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 dirty="0" smtClean="0"/>
              <a:t>고급</a:t>
            </a:r>
            <a:r>
              <a:rPr lang="en-US" altLang="ko-KR" sz="2400" dirty="0" smtClean="0"/>
              <a:t>3.</a:t>
            </a:r>
            <a:r>
              <a:rPr lang="ko-KR" altLang="en-US" sz="2400"/>
              <a:t>쉘 </a:t>
            </a:r>
            <a:r>
              <a:rPr lang="ko-KR" altLang="en-US" sz="2400" smtClean="0"/>
              <a:t>명령어 기초</a:t>
            </a:r>
            <a:endParaRPr lang="ko-KR" altLang="en-US" sz="2400" dirty="0"/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0958" y="522417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8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9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9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8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1) </a:t>
            </a:r>
            <a:r>
              <a:rPr lang="ko-KR" altLang="en-US" dirty="0" err="1"/>
              <a:t>쉘</a:t>
            </a:r>
            <a:r>
              <a:rPr lang="ko-KR" altLang="en-US" dirty="0"/>
              <a:t> 스크립트 실행 실습</a:t>
            </a:r>
          </a:p>
          <a:p>
            <a:pPr latinLnBrk="1"/>
            <a:r>
              <a:rPr lang="ko-KR" altLang="en-US" dirty="0"/>
              <a:t>① 명령어를 묶어서 실행</a:t>
            </a:r>
          </a:p>
          <a:p>
            <a:pPr latinLnBrk="1"/>
            <a:r>
              <a:rPr lang="ko-KR" altLang="en-US" dirty="0"/>
              <a:t>②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파일을 작성 후 실행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en-US" altLang="ko-KR" dirty="0" err="1"/>
              <a:t>shell_script_file</a:t>
            </a:r>
            <a:r>
              <a:rPr lang="en-US" altLang="ko-KR" dirty="0"/>
              <a:t> </a:t>
            </a:r>
            <a:r>
              <a:rPr lang="ko-KR" altLang="en-US" dirty="0"/>
              <a:t>형식으로 실행</a:t>
            </a:r>
          </a:p>
          <a:p>
            <a:pPr latinLnBrk="1"/>
            <a:r>
              <a:rPr lang="ko-KR" altLang="en-US" dirty="0"/>
              <a:t>④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파일이 실행권한을 부여 후 실행 </a:t>
            </a:r>
          </a:p>
          <a:p>
            <a:pPr latinLnBrk="1"/>
            <a:r>
              <a:rPr lang="ko-KR" altLang="en-US" dirty="0"/>
              <a:t>⑤ </a:t>
            </a:r>
            <a:r>
              <a:rPr lang="ko-KR" altLang="en-US" dirty="0" err="1"/>
              <a:t>쉘</a:t>
            </a:r>
            <a:r>
              <a:rPr lang="ko-KR" altLang="en-US" dirty="0"/>
              <a:t> 스크립트 </a:t>
            </a:r>
            <a:r>
              <a:rPr lang="ko-KR" altLang="en-US" dirty="0" err="1"/>
              <a:t>파일내</a:t>
            </a:r>
            <a:r>
              <a:rPr lang="ko-KR" altLang="en-US" dirty="0"/>
              <a:t> 실행명령을 풀 패스로 작성 후 실행</a:t>
            </a:r>
          </a:p>
          <a:p>
            <a:pPr latinLnBrk="1"/>
            <a:r>
              <a:rPr lang="ko-KR" altLang="en-US" dirty="0"/>
              <a:t>⑥ </a:t>
            </a:r>
            <a:r>
              <a:rPr lang="ko-KR" altLang="en-US" dirty="0" err="1"/>
              <a:t>쉘</a:t>
            </a:r>
            <a:r>
              <a:rPr lang="ko-KR" altLang="en-US" dirty="0"/>
              <a:t> 스크립트 </a:t>
            </a:r>
            <a:r>
              <a:rPr lang="ko-KR" altLang="en-US" dirty="0" err="1"/>
              <a:t>파일내</a:t>
            </a:r>
            <a:r>
              <a:rPr lang="ko-KR" altLang="en-US" dirty="0"/>
              <a:t> 패스를 지정하여 실행하는 방법 실습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210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1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8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 </a:t>
            </a:r>
            <a:r>
              <a:rPr lang="ko-KR" altLang="en-US" sz="2400" dirty="0" err="1"/>
              <a:t>쉘</a:t>
            </a:r>
            <a:r>
              <a:rPr lang="ko-KR" altLang="en-US" sz="2400" dirty="0"/>
              <a:t> 명령어 사용을 위한 준비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 </a:t>
            </a:r>
            <a:r>
              <a:rPr lang="ko-KR" altLang="en-US" sz="2000" dirty="0" err="1"/>
              <a:t>쉘</a:t>
            </a:r>
            <a:r>
              <a:rPr lang="ko-KR" altLang="en-US" sz="2000" dirty="0"/>
              <a:t> 명령어 관련 사항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 </a:t>
            </a:r>
            <a:r>
              <a:rPr lang="ko-KR" altLang="en-US" sz="2000" dirty="0" err="1"/>
              <a:t>쉘</a:t>
            </a:r>
            <a:r>
              <a:rPr lang="ko-KR" altLang="en-US" sz="2000" dirty="0"/>
              <a:t> 스크립트 실행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2. </a:t>
            </a:r>
            <a:r>
              <a:rPr lang="ko-KR" altLang="en-US" sz="2400" dirty="0"/>
              <a:t>자주 쓰는 </a:t>
            </a:r>
            <a:r>
              <a:rPr lang="ko-KR" altLang="en-US" sz="2400" dirty="0" err="1"/>
              <a:t>쉘</a:t>
            </a:r>
            <a:r>
              <a:rPr lang="ko-KR" altLang="en-US" sz="2400" dirty="0"/>
              <a:t> 프로그래밍 기법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 </a:t>
            </a:r>
            <a:r>
              <a:rPr lang="ko-KR" altLang="en-US" sz="2000" dirty="0"/>
              <a:t>리 </a:t>
            </a:r>
            <a:r>
              <a:rPr lang="ko-KR" altLang="en-US" sz="2000" dirty="0" err="1"/>
              <a:t>다이렉션</a:t>
            </a:r>
            <a:endParaRPr lang="ko-KR" altLang="en-US" sz="20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2) </a:t>
            </a:r>
            <a:r>
              <a:rPr lang="ko-KR" altLang="en-US" sz="2000" dirty="0"/>
              <a:t>파이프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3) echo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4) cut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06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86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14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53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11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2) </a:t>
            </a:r>
            <a:r>
              <a:rPr lang="ko-KR" altLang="en-US" dirty="0"/>
              <a:t>리 </a:t>
            </a:r>
            <a:r>
              <a:rPr lang="ko-KR" altLang="en-US" dirty="0" err="1"/>
              <a:t>다이렉션</a:t>
            </a:r>
            <a:r>
              <a:rPr lang="ko-KR" altLang="en-US" dirty="0"/>
              <a:t>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ifconfig</a:t>
            </a:r>
            <a:r>
              <a:rPr lang="en-US" altLang="ko-KR" dirty="0"/>
              <a:t> eth0 &gt; </a:t>
            </a:r>
            <a:r>
              <a:rPr lang="en-US" altLang="ko-KR" dirty="0" err="1"/>
              <a:t>myfile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ifconfig</a:t>
            </a:r>
            <a:r>
              <a:rPr lang="en-US" altLang="ko-KR" dirty="0"/>
              <a:t> eth0 &gt;&gt; </a:t>
            </a:r>
            <a:r>
              <a:rPr lang="en-US" altLang="ko-KR" dirty="0" err="1"/>
              <a:t>myfile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ifconfig</a:t>
            </a:r>
            <a:r>
              <a:rPr lang="en-US" altLang="ko-KR" dirty="0"/>
              <a:t> eth0 &gt; </a:t>
            </a:r>
            <a:r>
              <a:rPr lang="en-US" altLang="ko-KR" dirty="0" err="1"/>
              <a:t>myfile</a:t>
            </a:r>
            <a:endParaRPr lang="ko-KR" altLang="en-US" dirty="0"/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sort &lt; </a:t>
            </a:r>
            <a:r>
              <a:rPr lang="en-US" altLang="ko-KR" dirty="0" err="1"/>
              <a:t>myfile</a:t>
            </a:r>
            <a:endParaRPr lang="ko-KR" altLang="en-US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3) </a:t>
            </a:r>
            <a:r>
              <a:rPr lang="ko-KR" altLang="en-US" dirty="0"/>
              <a:t>파이프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cat /</a:t>
            </a:r>
            <a:r>
              <a:rPr lang="en-US" altLang="ko-KR" dirty="0" err="1"/>
              <a:t>etc</a:t>
            </a:r>
            <a:r>
              <a:rPr lang="en-US" altLang="ko-KR" dirty="0"/>
              <a:t>/services |grep telnet &gt; </a:t>
            </a:r>
            <a:r>
              <a:rPr lang="en-US" altLang="ko-KR" dirty="0" err="1"/>
              <a:t>a.out</a:t>
            </a:r>
            <a:r>
              <a:rPr lang="en-US" altLang="ko-KR" dirty="0"/>
              <a:t> ; cat </a:t>
            </a:r>
            <a:r>
              <a:rPr lang="en-US" altLang="ko-KR" dirty="0" err="1"/>
              <a:t>a.out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ps</a:t>
            </a:r>
            <a:r>
              <a:rPr lang="en-US" altLang="ko-KR" dirty="0"/>
              <a:t> |sort &gt; </a:t>
            </a:r>
            <a:r>
              <a:rPr lang="en-US" altLang="ko-KR" dirty="0" err="1"/>
              <a:t>ps.sort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ps</a:t>
            </a:r>
            <a:r>
              <a:rPr lang="en-US" altLang="ko-KR" dirty="0"/>
              <a:t> -aux | sort | more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049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4) echo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echo $PATH </a:t>
            </a:r>
          </a:p>
          <a:p>
            <a:pPr latinLnBrk="1"/>
            <a:r>
              <a:rPr lang="en-US" altLang="ko-KR" dirty="0"/>
              <a:t>② echo “hello </a:t>
            </a:r>
            <a:r>
              <a:rPr lang="en-US" altLang="ko-KR" dirty="0" err="1"/>
              <a:t>kopo</a:t>
            </a:r>
            <a:r>
              <a:rPr lang="en-US" altLang="ko-KR" dirty="0"/>
              <a:t>”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5) cut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cat </a:t>
            </a:r>
            <a:r>
              <a:rPr lang="en-US" altLang="ko-KR" dirty="0" err="1"/>
              <a:t>testfile|cut</a:t>
            </a:r>
            <a:r>
              <a:rPr lang="en-US" altLang="ko-KR" dirty="0"/>
              <a:t> -b3</a:t>
            </a:r>
          </a:p>
          <a:p>
            <a:pPr latinLnBrk="1"/>
            <a:r>
              <a:rPr lang="en-US" altLang="ko-KR" dirty="0"/>
              <a:t>② cat </a:t>
            </a:r>
            <a:r>
              <a:rPr lang="en-US" altLang="ko-KR" dirty="0" err="1"/>
              <a:t>testfile|cut</a:t>
            </a:r>
            <a:r>
              <a:rPr lang="en-US" altLang="ko-KR" dirty="0"/>
              <a:t> -b5,6,7,8,9</a:t>
            </a:r>
          </a:p>
          <a:p>
            <a:pPr latinLnBrk="1"/>
            <a:r>
              <a:rPr lang="en-US" altLang="ko-KR" dirty="0"/>
              <a:t>③ cat </a:t>
            </a:r>
            <a:r>
              <a:rPr lang="en-US" altLang="ko-KR" dirty="0" err="1"/>
              <a:t>testfile|cut</a:t>
            </a:r>
            <a:r>
              <a:rPr lang="en-US" altLang="ko-KR" dirty="0"/>
              <a:t> -b10-</a:t>
            </a:r>
          </a:p>
          <a:p>
            <a:pPr latinLnBrk="1"/>
            <a:r>
              <a:rPr lang="en-US" altLang="ko-KR" dirty="0"/>
              <a:t>④ cat </a:t>
            </a:r>
            <a:r>
              <a:rPr lang="en-US" altLang="ko-KR" dirty="0" err="1"/>
              <a:t>testfile|cut</a:t>
            </a:r>
            <a:r>
              <a:rPr lang="en-US" altLang="ko-KR" dirty="0"/>
              <a:t> -b5-10</a:t>
            </a:r>
          </a:p>
          <a:p>
            <a:pPr latinLnBrk="1"/>
            <a:r>
              <a:rPr lang="en-US" altLang="ko-KR" dirty="0"/>
              <a:t>⑤ cat </a:t>
            </a:r>
            <a:r>
              <a:rPr lang="en-US" altLang="ko-KR" dirty="0" err="1"/>
              <a:t>testfile|cut</a:t>
            </a:r>
            <a:r>
              <a:rPr lang="en-US" altLang="ko-KR" dirty="0"/>
              <a:t> -b-10</a:t>
            </a:r>
          </a:p>
          <a:p>
            <a:pPr latinLnBrk="1"/>
            <a:r>
              <a:rPr lang="en-US" altLang="ko-KR" dirty="0"/>
              <a:t>⑥ </a:t>
            </a:r>
            <a:r>
              <a:rPr lang="en-US" altLang="ko-KR" dirty="0" err="1"/>
              <a:t>ps</a:t>
            </a:r>
            <a:r>
              <a:rPr lang="en-US" altLang="ko-KR" dirty="0"/>
              <a:t> |cut -d ' ' -f3</a:t>
            </a:r>
          </a:p>
          <a:p>
            <a:pPr latinLnBrk="1"/>
            <a:r>
              <a:rPr lang="en-US" altLang="ko-KR" dirty="0"/>
              <a:t>⑦ </a:t>
            </a:r>
            <a:r>
              <a:rPr lang="en-US" altLang="ko-KR" dirty="0" err="1"/>
              <a:t>ps</a:t>
            </a:r>
            <a:r>
              <a:rPr lang="en-US" altLang="ko-KR" dirty="0"/>
              <a:t> |cut -d ' ' -f2</a:t>
            </a:r>
          </a:p>
          <a:p>
            <a:pPr latinLnBrk="1"/>
            <a:r>
              <a:rPr lang="en-US" altLang="ko-KR" dirty="0"/>
              <a:t>⑧ </a:t>
            </a:r>
            <a:r>
              <a:rPr lang="en-US" altLang="ko-KR" dirty="0" err="1"/>
              <a:t>ps</a:t>
            </a:r>
            <a:r>
              <a:rPr lang="en-US" altLang="ko-KR" dirty="0"/>
              <a:t> |cut -d ' ' -f4-8</a:t>
            </a:r>
          </a:p>
          <a:p>
            <a:pPr latinLnBrk="1"/>
            <a:r>
              <a:rPr lang="en-US" altLang="ko-KR" dirty="0"/>
              <a:t>⑨ </a:t>
            </a:r>
            <a:r>
              <a:rPr lang="en-US" altLang="ko-KR" dirty="0" err="1"/>
              <a:t>ps</a:t>
            </a:r>
            <a:r>
              <a:rPr lang="en-US" altLang="ko-KR" dirty="0"/>
              <a:t> |cut -d ' ' -f8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9123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배운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다음 장 실습 먼저 해보기</a:t>
            </a: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98782"/>
              </p:ext>
            </p:extLst>
          </p:nvPr>
        </p:nvGraphicFramePr>
        <p:xfrm>
          <a:off x="491911" y="692014"/>
          <a:ext cx="8978659" cy="5314513"/>
        </p:xfrm>
        <a:graphic>
          <a:graphicData uri="http://schemas.openxmlformats.org/drawingml/2006/table">
            <a:tbl>
              <a:tblPr/>
              <a:tblGrid>
                <a:gridCol w="225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6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3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216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문제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673" marR="12673" marT="12673" marB="1267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보기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673" marR="12673" marT="12673" marB="126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정답 및 해설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673" marR="12673" marT="12673" marB="126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110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1)</a:t>
                      </a:r>
                      <a:r>
                        <a:rPr lang="ko-KR" alt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쉘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명령어를 나열하여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text file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로 기록하여 이를 실행 할 수 있는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673" marR="12673" marT="12673" marB="1267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쉘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명령어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쉘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나열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쉘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스크립트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쉘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위 댄스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673" marR="12673" marT="12673" marB="126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쉘 스크립트 파일을 의미합니다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673" marR="12673" marT="12673" marB="126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110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2)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쉘 스크립트의 특징이 아닌 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673" marR="12673" marT="12673" marB="1267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편리한 사용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모든 운영체계 지원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시스템 운영에 용이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컴파일 불 필요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673" marR="12673" marT="12673" marB="126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쉘 스크립트는 리눅스 유닉스에서만 지원되며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,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다른 운영체계에서는 사용법이 다릅니다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 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673" marR="12673" marT="12673" marB="126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110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3)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어떤 명령의 결과를 파일 뒤로 계속 첨부 기록하는 기호는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673" marR="12673" marT="12673" marB="1267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&gt; 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&gt;&gt;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&lt; 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|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673" marR="12673" marT="12673" marB="126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리다이렉션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중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&gt;&gt;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기호입니다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 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673" marR="12673" marT="12673" marB="126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4069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4) cut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명령어에서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[cut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–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b5-10 ]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 의미는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673" marR="12673" marT="12673" marB="1267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출력값중 글자의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N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자리부터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M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자리를 출력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출력값중 바이트의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N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자리부터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M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자리를 출력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출력값중 글자의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N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자리와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M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자리를 출력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출력값중 바이트의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N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자리와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M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자리를 출력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673" marR="12673" marT="12673" marB="126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r>
                        <a:rPr lang="ko-KR" alt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출력값중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글자의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N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자리부터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M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자리를 출력하는 명령입니다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</a:p>
                  </a:txBody>
                  <a:tcPr marL="12673" marR="12673" marT="12673" marB="1267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쉘</a:t>
            </a:r>
            <a:r>
              <a:rPr lang="ko-KR" altLang="en-US" sz="1200" dirty="0"/>
              <a:t> 프로그래밍은 하나하나의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명령어의 모음이다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시스템을 운영하고 모니터링을 위하여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프로그램을 많이 사용한다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위하여 먼저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시스템을 먼저 이해하여야 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 다음은 자주 사용되는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명령어를 이해하여야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그렇기 때문에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명령어의 대한 동작원리</a:t>
            </a:r>
            <a:r>
              <a:rPr lang="en-US" altLang="ko-KR" sz="1200" dirty="0"/>
              <a:t>, </a:t>
            </a:r>
            <a:r>
              <a:rPr lang="ko-KR" altLang="en-US" sz="1200" dirty="0"/>
              <a:t>권한</a:t>
            </a:r>
            <a:r>
              <a:rPr lang="en-US" altLang="ko-KR" sz="1200" dirty="0"/>
              <a:t>, </a:t>
            </a:r>
            <a:r>
              <a:rPr lang="ko-KR" altLang="en-US" sz="1200" dirty="0"/>
              <a:t>패스 등을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프로그래밍 학습 이전에 다루게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강의에는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명령어 사용을 위한 준비 사항 등을 이해 후 실습을 하도록 한다</a:t>
            </a:r>
            <a:r>
              <a:rPr lang="en-US" altLang="ko-KR" sz="1200" dirty="0"/>
              <a:t>. </a:t>
            </a: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쉘</a:t>
            </a:r>
            <a:r>
              <a:rPr lang="ko-KR" altLang="en-US" sz="1200" dirty="0"/>
              <a:t> 명령어를 사용하기 위한 </a:t>
            </a:r>
            <a:r>
              <a:rPr lang="ko-KR" altLang="en-US" sz="1200" dirty="0" err="1"/>
              <a:t>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쉘명령어</a:t>
            </a:r>
            <a:r>
              <a:rPr lang="en-US" altLang="ko-KR" sz="1200" dirty="0"/>
              <a:t>, </a:t>
            </a:r>
            <a:r>
              <a:rPr lang="ko-KR" altLang="en-US" sz="1200" dirty="0"/>
              <a:t>권한</a:t>
            </a:r>
            <a:r>
              <a:rPr lang="en-US" altLang="ko-KR" sz="1200" dirty="0"/>
              <a:t>, </a:t>
            </a:r>
            <a:r>
              <a:rPr lang="ko-KR" altLang="en-US" sz="1200" dirty="0"/>
              <a:t>패스 등에 대하여 이해할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리다이렉션과</a:t>
            </a:r>
            <a:r>
              <a:rPr lang="ko-KR" altLang="en-US" sz="1200" dirty="0"/>
              <a:t> 파이프에 대하여 다시 한번 설명할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295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 </a:t>
            </a:r>
            <a:r>
              <a:rPr lang="ko-KR" altLang="en-US" sz="1400" dirty="0" err="1"/>
              <a:t>쉘</a:t>
            </a:r>
            <a:r>
              <a:rPr lang="ko-KR" altLang="en-US" sz="1400" dirty="0"/>
              <a:t> 명령어 사용을 위한 준비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 </a:t>
            </a:r>
            <a:r>
              <a:rPr lang="ko-KR" altLang="en-US" sz="1400" dirty="0" err="1"/>
              <a:t>쉘과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쉘</a:t>
            </a:r>
            <a:r>
              <a:rPr lang="ko-KR" altLang="en-US" sz="1400" dirty="0"/>
              <a:t> 스크립트에 대하여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 </a:t>
            </a:r>
            <a:r>
              <a:rPr lang="ko-KR" altLang="en-US" sz="1400" dirty="0" err="1"/>
              <a:t>쉘</a:t>
            </a:r>
            <a:r>
              <a:rPr lang="ko-KR" altLang="en-US" sz="1400" dirty="0"/>
              <a:t> 스크립트 실행방법에 대하여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 </a:t>
            </a:r>
            <a:r>
              <a:rPr lang="ko-KR" altLang="en-US" sz="1400" dirty="0"/>
              <a:t>자주 쓰는 </a:t>
            </a:r>
            <a:r>
              <a:rPr lang="ko-KR" altLang="en-US" sz="1400" dirty="0" err="1"/>
              <a:t>쉘</a:t>
            </a:r>
            <a:r>
              <a:rPr lang="ko-KR" altLang="en-US" sz="1400" dirty="0"/>
              <a:t> 프로그래밍 기법 중 다음 내용에 대하여 설명하라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 </a:t>
            </a:r>
            <a:r>
              <a:rPr lang="ko-KR" altLang="en-US" sz="1400" dirty="0"/>
              <a:t>리 </a:t>
            </a:r>
            <a:r>
              <a:rPr lang="ko-KR" altLang="en-US" sz="1400" dirty="0" err="1"/>
              <a:t>다이렉션</a:t>
            </a: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 </a:t>
            </a:r>
            <a:r>
              <a:rPr lang="ko-KR" altLang="en-US" sz="1400" dirty="0"/>
              <a:t>파이프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3) echo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4) cut</a:t>
            </a:r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조건문과 </a:t>
            </a:r>
            <a:r>
              <a:rPr lang="ko-KR" altLang="en-US" sz="1200" dirty="0" err="1"/>
              <a:t>다중조건문</a:t>
            </a:r>
            <a:r>
              <a:rPr lang="en-US" altLang="ko-KR" sz="1200" dirty="0"/>
              <a:t>, </a:t>
            </a:r>
            <a:r>
              <a:rPr lang="ko-KR" altLang="en-US" sz="1200" dirty="0"/>
              <a:t>조건문의 </a:t>
            </a:r>
            <a:r>
              <a:rPr lang="en-US" altLang="ko-KR" sz="1200" dirty="0"/>
              <a:t>and, or</a:t>
            </a:r>
            <a:r>
              <a:rPr lang="ko-KR" altLang="en-US" sz="1200" dirty="0"/>
              <a:t>에 대하여 이해하고 사용할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반복문에</a:t>
            </a:r>
            <a:r>
              <a:rPr lang="ko-KR" altLang="en-US" sz="1200" dirty="0"/>
              <a:t> 대하여 이해하고 여러 가지 </a:t>
            </a:r>
            <a:r>
              <a:rPr lang="ko-KR" altLang="en-US" sz="1200" dirty="0" err="1"/>
              <a:t>반복문을</a:t>
            </a:r>
            <a:r>
              <a:rPr lang="ko-KR" altLang="en-US" sz="1200" dirty="0"/>
              <a:t> 사용할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8122" y="2553624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 언어에서 변수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조건문</a:t>
            </a:r>
            <a:r>
              <a:rPr lang="en-US" altLang="ko-KR" sz="1200" dirty="0"/>
              <a:t>(if</a:t>
            </a:r>
            <a:r>
              <a:rPr lang="ko-KR" altLang="en-US" sz="1200" dirty="0"/>
              <a:t>문</a:t>
            </a:r>
            <a:r>
              <a:rPr lang="en-US" altLang="ko-KR" sz="1200" dirty="0"/>
              <a:t>), </a:t>
            </a:r>
            <a:r>
              <a:rPr lang="ko-KR" altLang="en-US" sz="1200" dirty="0" err="1"/>
              <a:t>반복문</a:t>
            </a:r>
            <a:r>
              <a:rPr lang="en-US" altLang="ko-KR" sz="1200" dirty="0"/>
              <a:t>(for</a:t>
            </a:r>
            <a:r>
              <a:rPr lang="ko-KR" altLang="en-US" sz="1200" dirty="0"/>
              <a:t>문</a:t>
            </a:r>
            <a:r>
              <a:rPr lang="en-US" altLang="ko-KR" sz="1200" dirty="0"/>
              <a:t>)</a:t>
            </a:r>
            <a:r>
              <a:rPr lang="ko-KR" altLang="en-US" sz="1200" dirty="0"/>
              <a:t>에 대하여 미리 학습해 봅니다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 강의에서 다루었던 파일필터</a:t>
            </a:r>
            <a:r>
              <a:rPr lang="en-US" altLang="ko-KR" sz="1200" dirty="0"/>
              <a:t>(</a:t>
            </a:r>
            <a:r>
              <a:rPr lang="ko-KR" altLang="en-US" sz="1200" dirty="0"/>
              <a:t>파이프</a:t>
            </a:r>
            <a:r>
              <a:rPr lang="en-US" altLang="ko-KR" sz="1200" dirty="0"/>
              <a:t>), </a:t>
            </a:r>
            <a:r>
              <a:rPr lang="ko-KR" altLang="en-US" sz="1200" dirty="0" err="1"/>
              <a:t>리다이렉션에</a:t>
            </a:r>
            <a:r>
              <a:rPr lang="ko-KR" altLang="en-US" sz="1200" dirty="0"/>
              <a:t> 대하여 다시 한번 복습해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지금까지 필기노트를 다시 보면서 </a:t>
            </a:r>
            <a:r>
              <a:rPr lang="ko-KR" altLang="en-US" sz="1200" dirty="0" err="1"/>
              <a:t>리마인드</a:t>
            </a:r>
            <a:r>
              <a:rPr lang="ko-KR" altLang="en-US" sz="1200" dirty="0"/>
              <a:t> 합니다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Redirection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Pipe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7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7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2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5321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45514</TotalTime>
  <Words>684</Words>
  <Application>Microsoft Office PowerPoint</Application>
  <PresentationFormat>A4 용지(210x297mm)</PresentationFormat>
  <Paragraphs>120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가는각진제목체</vt:lpstr>
      <vt:lpstr>굴림</vt:lpstr>
      <vt:lpstr>돋움</vt:lpstr>
      <vt:lpstr>맑은 고딕</vt:lpstr>
      <vt:lpstr>한양신명조</vt:lpstr>
      <vt:lpstr>한컴바탕</vt:lpstr>
      <vt:lpstr>휴먼명조</vt:lpstr>
      <vt:lpstr>Arial</vt:lpstr>
      <vt:lpstr>Wingdings</vt:lpstr>
      <vt:lpstr>1_Default Design</vt:lpstr>
      <vt:lpstr>기본 디자인</vt:lpstr>
      <vt:lpstr>3_Default Design</vt:lpstr>
      <vt:lpstr>고급3.쉘 명령어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홍필두</cp:lastModifiedBy>
  <cp:revision>2818</cp:revision>
  <cp:lastPrinted>2015-10-28T04:44:44Z</cp:lastPrinted>
  <dcterms:created xsi:type="dcterms:W3CDTF">2003-10-22T07:02:37Z</dcterms:created>
  <dcterms:modified xsi:type="dcterms:W3CDTF">2021-02-25T08:24:06Z</dcterms:modified>
</cp:coreProperties>
</file>