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40"/>
  </p:notesMasterIdLst>
  <p:sldIdLst>
    <p:sldId id="694" r:id="rId4"/>
    <p:sldId id="961" r:id="rId5"/>
    <p:sldId id="977" r:id="rId6"/>
    <p:sldId id="978" r:id="rId7"/>
    <p:sldId id="979" r:id="rId8"/>
    <p:sldId id="1077" r:id="rId9"/>
    <p:sldId id="1078" r:id="rId10"/>
    <p:sldId id="1079" r:id="rId11"/>
    <p:sldId id="1080" r:id="rId12"/>
    <p:sldId id="1081" r:id="rId13"/>
    <p:sldId id="1082" r:id="rId14"/>
    <p:sldId id="1083" r:id="rId15"/>
    <p:sldId id="1084" r:id="rId16"/>
    <p:sldId id="1085" r:id="rId17"/>
    <p:sldId id="1086" r:id="rId18"/>
    <p:sldId id="1087" r:id="rId19"/>
    <p:sldId id="1102" r:id="rId20"/>
    <p:sldId id="1088" r:id="rId21"/>
    <p:sldId id="1089" r:id="rId22"/>
    <p:sldId id="1090" r:id="rId23"/>
    <p:sldId id="1091" r:id="rId24"/>
    <p:sldId id="1092" r:id="rId25"/>
    <p:sldId id="1093" r:id="rId26"/>
    <p:sldId id="1094" r:id="rId27"/>
    <p:sldId id="1095" r:id="rId28"/>
    <p:sldId id="1096" r:id="rId29"/>
    <p:sldId id="1097" r:id="rId30"/>
    <p:sldId id="1098" r:id="rId31"/>
    <p:sldId id="1099" r:id="rId32"/>
    <p:sldId id="1100" r:id="rId33"/>
    <p:sldId id="1101" r:id="rId34"/>
    <p:sldId id="1075" r:id="rId35"/>
    <p:sldId id="1022" r:id="rId36"/>
    <p:sldId id="1076" r:id="rId37"/>
    <p:sldId id="991" r:id="rId38"/>
    <p:sldId id="984" r:id="rId39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5DE8A-0603-4714-BF79-1E44541F7361}" v="5" dt="2021-02-16T14:31:05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2" d="100"/>
          <a:sy n="92" d="100"/>
        </p:scale>
        <p:origin x="67" y="39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CB25DE8A-0603-4714-BF79-1E44541F7361}"/>
    <pc:docChg chg="custSel modSld modMainMaster">
      <pc:chgData name="필두 홍" userId="a613eac9-2ee1-4936-8d5c-6f3d69f7b146" providerId="ADAL" clId="{CB25DE8A-0603-4714-BF79-1E44541F7361}" dt="2021-02-16T14:31:10.759" v="9" actId="1076"/>
      <pc:docMkLst>
        <pc:docMk/>
      </pc:docMkLst>
      <pc:sldChg chg="addSp delSp modSp mod">
        <pc:chgData name="필두 홍" userId="a613eac9-2ee1-4936-8d5c-6f3d69f7b146" providerId="ADAL" clId="{CB25DE8A-0603-4714-BF79-1E44541F7361}" dt="2021-02-16T14:31:10.759" v="9" actId="1076"/>
        <pc:sldMkLst>
          <pc:docMk/>
          <pc:sldMk cId="0" sldId="694"/>
        </pc:sldMkLst>
        <pc:spChg chg="add mod">
          <ac:chgData name="필두 홍" userId="a613eac9-2ee1-4936-8d5c-6f3d69f7b146" providerId="ADAL" clId="{CB25DE8A-0603-4714-BF79-1E44541F7361}" dt="2021-02-16T14:31:10.759" v="9" actId="1076"/>
          <ac:spMkLst>
            <pc:docMk/>
            <pc:sldMk cId="0" sldId="694"/>
            <ac:spMk id="4" creationId="{572AD506-CA01-4839-9A83-7123D80FF927}"/>
          </ac:spMkLst>
        </pc:spChg>
        <pc:spChg chg="del">
          <ac:chgData name="필두 홍" userId="a613eac9-2ee1-4936-8d5c-6f3d69f7b146" providerId="ADAL" clId="{CB25DE8A-0603-4714-BF79-1E44541F7361}" dt="2021-02-16T14:31:05.665" v="7" actId="478"/>
          <ac:spMkLst>
            <pc:docMk/>
            <pc:sldMk cId="0" sldId="694"/>
            <ac:spMk id="3075" creationId="{00000000-0000-0000-0000-000000000000}"/>
          </ac:spMkLst>
        </pc:spChg>
      </pc:sldChg>
      <pc:sldMasterChg chg="addSp delSp modSp mod">
        <pc:chgData name="필두 홍" userId="a613eac9-2ee1-4936-8d5c-6f3d69f7b146" providerId="ADAL" clId="{CB25DE8A-0603-4714-BF79-1E44541F7361}" dt="2021-02-16T14:20:44.267" v="6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CB25DE8A-0603-4714-BF79-1E44541F7361}" dt="2021-02-16T14:20:44.267" v="6"/>
          <ac:spMkLst>
            <pc:docMk/>
            <pc:sldMasterMk cId="0" sldId="2147483659"/>
            <ac:spMk id="12" creationId="{52DA006E-E1ED-4358-BCAB-CEF3F81AF880}"/>
          </ac:spMkLst>
        </pc:spChg>
        <pc:picChg chg="del">
          <ac:chgData name="필두 홍" userId="a613eac9-2ee1-4936-8d5c-6f3d69f7b146" providerId="ADAL" clId="{CB25DE8A-0603-4714-BF79-1E44541F7361}" dt="2021-02-16T14:20:24.906" v="2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CB25DE8A-0603-4714-BF79-1E44541F7361}" dt="2021-02-16T14:20:33.093" v="3"/>
          <ac:picMkLst>
            <pc:docMk/>
            <pc:sldMasterMk cId="0" sldId="2147483659"/>
            <ac:picMk id="10" creationId="{4E158110-BBCC-4569-A26D-8EC52CDB20A8}"/>
          </ac:picMkLst>
        </pc:picChg>
        <pc:picChg chg="add del mod">
          <ac:chgData name="필두 홍" userId="a613eac9-2ee1-4936-8d5c-6f3d69f7b146" providerId="ADAL" clId="{CB25DE8A-0603-4714-BF79-1E44541F7361}" dt="2021-02-16T14:20:38.244" v="5" actId="478"/>
          <ac:picMkLst>
            <pc:docMk/>
            <pc:sldMasterMk cId="0" sldId="2147483659"/>
            <ac:picMk id="11" creationId="{76332866-C2FE-4DA1-B813-66EEA4BDB318}"/>
          </ac:picMkLst>
        </pc:picChg>
      </pc:sldMasterChg>
      <pc:sldMasterChg chg="addSp delSp modSp mod">
        <pc:chgData name="필두 홍" userId="a613eac9-2ee1-4936-8d5c-6f3d69f7b146" providerId="ADAL" clId="{CB25DE8A-0603-4714-BF79-1E44541F7361}" dt="2021-02-16T14:20:18.520" v="1"/>
        <pc:sldMasterMkLst>
          <pc:docMk/>
          <pc:sldMasterMk cId="0" sldId="2147484008"/>
        </pc:sldMasterMkLst>
        <pc:picChg chg="del">
          <ac:chgData name="필두 홍" userId="a613eac9-2ee1-4936-8d5c-6f3d69f7b146" providerId="ADAL" clId="{CB25DE8A-0603-4714-BF79-1E44541F7361}" dt="2021-02-16T14:20:18.192" v="0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CB25DE8A-0603-4714-BF79-1E44541F7361}" dt="2021-02-16T14:20:18.520" v="1"/>
          <ac:picMkLst>
            <pc:docMk/>
            <pc:sldMasterMk cId="0" sldId="2147484008"/>
            <ac:picMk id="5" creationId="{F0FBE662-49DD-4D66-88C5-2E2DCB472DB8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E158110-BBCC-4569-A26D-8EC52CDB20A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DA006E-E1ED-4358-BCAB-CEF3F81AF8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FBE662-49DD-4D66-88C5-2E2DCB472DB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2400" dirty="0" smtClean="0"/>
              <a:t>고급</a:t>
            </a:r>
            <a:r>
              <a:rPr lang="en-US" altLang="ko-KR" sz="2400" smtClean="0"/>
              <a:t>4. </a:t>
            </a:r>
            <a:r>
              <a:rPr lang="ko-KR" altLang="en-US" sz="2400" dirty="0"/>
              <a:t>쉘 </a:t>
            </a:r>
            <a:r>
              <a:rPr lang="ko-KR" altLang="en-US" sz="2400" dirty="0" smtClean="0"/>
              <a:t>명령어 사용</a:t>
            </a:r>
            <a:endParaRPr lang="ko-KR" altLang="en-US" sz="2400" dirty="0"/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440" y="5224174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9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1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5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26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21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84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2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1) </a:t>
            </a:r>
            <a:r>
              <a:rPr lang="ko-KR" altLang="en-US" dirty="0"/>
              <a:t>변수실습</a:t>
            </a:r>
          </a:p>
          <a:p>
            <a:pPr latinLnBrk="1"/>
            <a:r>
              <a:rPr lang="ko-KR" altLang="en-US" dirty="0"/>
              <a:t>① 예제 </a:t>
            </a:r>
            <a:r>
              <a:rPr lang="en-US" altLang="ko-KR" dirty="0"/>
              <a:t>test01-01.sh</a:t>
            </a:r>
            <a:r>
              <a:rPr lang="ko-KR" altLang="en-US" dirty="0"/>
              <a:t>을 응용 및 변형하여 실습</a:t>
            </a:r>
            <a:r>
              <a:rPr lang="en-US" altLang="ko-KR" dirty="0"/>
              <a:t>(</a:t>
            </a:r>
            <a:r>
              <a:rPr lang="ko-KR" altLang="en-US" dirty="0"/>
              <a:t>문자변수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② 예제 </a:t>
            </a:r>
            <a:r>
              <a:rPr lang="en-US" altLang="ko-KR" dirty="0"/>
              <a:t>test01-02.sh</a:t>
            </a:r>
            <a:r>
              <a:rPr lang="ko-KR" altLang="en-US" dirty="0"/>
              <a:t>을 응용 및 변형하여 실습</a:t>
            </a:r>
            <a:r>
              <a:rPr lang="en-US" altLang="ko-KR" dirty="0"/>
              <a:t>(</a:t>
            </a:r>
            <a:r>
              <a:rPr lang="ko-KR" altLang="en-US" dirty="0"/>
              <a:t>숫자변수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③ 예제 </a:t>
            </a:r>
            <a:r>
              <a:rPr lang="en-US" altLang="ko-KR" dirty="0"/>
              <a:t>test01-03.sh</a:t>
            </a:r>
            <a:r>
              <a:rPr lang="ko-KR" altLang="en-US" dirty="0"/>
              <a:t>을 응용 및 변형하여 실습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,</a:t>
            </a:r>
            <a:r>
              <a:rPr lang="ko-KR" altLang="en-US" dirty="0"/>
              <a:t>예약변수</a:t>
            </a:r>
            <a:r>
              <a:rPr lang="en-US" altLang="ko-KR" dirty="0"/>
              <a:t>)</a:t>
            </a:r>
          </a:p>
          <a:p>
            <a:pPr latinLnBrk="1"/>
            <a:endParaRPr lang="ko-KR" altLang="en-US" dirty="0"/>
          </a:p>
          <a:p>
            <a:pPr latinLnBrk="1"/>
            <a:r>
              <a:rPr lang="en-US" altLang="ko-KR" dirty="0"/>
              <a:t>2) </a:t>
            </a:r>
            <a:r>
              <a:rPr lang="ko-KR" altLang="en-US" dirty="0" err="1"/>
              <a:t>조건문</a:t>
            </a:r>
            <a:r>
              <a:rPr lang="ko-KR" altLang="en-US" dirty="0"/>
              <a:t> 실습</a:t>
            </a:r>
          </a:p>
          <a:p>
            <a:pPr latinLnBrk="1"/>
            <a:r>
              <a:rPr lang="ko-KR" altLang="en-US" dirty="0"/>
              <a:t>① 예제 </a:t>
            </a:r>
            <a:r>
              <a:rPr lang="en-US" altLang="ko-KR" dirty="0"/>
              <a:t>test01-04.sh</a:t>
            </a:r>
            <a:r>
              <a:rPr lang="ko-KR" altLang="en-US" dirty="0"/>
              <a:t>을 응용 및 변형하여 실습</a:t>
            </a:r>
            <a:r>
              <a:rPr lang="en-US" altLang="ko-KR" dirty="0"/>
              <a:t>(if</a:t>
            </a:r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/>
              <a:t>문자형 비교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② 예제 </a:t>
            </a:r>
            <a:r>
              <a:rPr lang="en-US" altLang="ko-KR" dirty="0"/>
              <a:t>test01-05.sh</a:t>
            </a:r>
            <a:r>
              <a:rPr lang="ko-KR" altLang="en-US" dirty="0"/>
              <a:t>을 응용 및 변형하여 실습</a:t>
            </a:r>
            <a:r>
              <a:rPr lang="en-US" altLang="ko-KR" dirty="0"/>
              <a:t>(if</a:t>
            </a:r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 err="1"/>
              <a:t>숫자형</a:t>
            </a:r>
            <a:r>
              <a:rPr lang="ko-KR" altLang="en-US" dirty="0"/>
              <a:t> 비교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(1)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361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2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/>
              <a:t>1.</a:t>
            </a:r>
            <a:r>
              <a:rPr lang="ko-KR" altLang="en-US" sz="2400" dirty="0"/>
              <a:t>변수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ko-KR" altLang="en-US" sz="2000" dirty="0"/>
              <a:t>변수의 사용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</a:t>
            </a:r>
            <a:r>
              <a:rPr lang="ko-KR" altLang="en-US" sz="2000" dirty="0"/>
              <a:t>매개변수</a:t>
            </a:r>
          </a:p>
          <a:p>
            <a:pPr>
              <a:spcBef>
                <a:spcPct val="0"/>
              </a:spcBef>
            </a:pP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2. </a:t>
            </a:r>
            <a:r>
              <a:rPr lang="ko-KR" altLang="en-US" sz="2400" dirty="0" err="1"/>
              <a:t>조건문</a:t>
            </a: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1)if</a:t>
            </a:r>
            <a:r>
              <a:rPr lang="ko-KR" altLang="en-US" sz="2000" dirty="0" err="1"/>
              <a:t>조건문</a:t>
            </a:r>
            <a:endParaRPr lang="ko-KR" altLang="en-US" sz="2000" dirty="0"/>
          </a:p>
          <a:p>
            <a:pPr>
              <a:spcBef>
                <a:spcPct val="0"/>
              </a:spcBef>
            </a:pP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3. </a:t>
            </a:r>
            <a:r>
              <a:rPr lang="ko-KR" altLang="en-US" sz="2400" dirty="0" err="1"/>
              <a:t>반복문</a:t>
            </a: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1)for</a:t>
            </a:r>
            <a:r>
              <a:rPr lang="ko-KR" altLang="en-US" sz="2000" dirty="0" err="1"/>
              <a:t>반복문</a:t>
            </a:r>
            <a:endParaRPr lang="ko-KR" altLang="en-US" sz="20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2)while</a:t>
            </a:r>
            <a:r>
              <a:rPr lang="ko-KR" altLang="en-US" sz="2000" dirty="0" err="1"/>
              <a:t>반복문</a:t>
            </a:r>
            <a:endParaRPr lang="ko-KR" altLang="en-US" sz="20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3)until</a:t>
            </a:r>
            <a:r>
              <a:rPr lang="ko-KR" altLang="en-US" sz="2000" dirty="0" err="1"/>
              <a:t>반복문</a:t>
            </a:r>
            <a:endParaRPr lang="ko-KR" altLang="en-US" sz="20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4)break</a:t>
            </a:r>
            <a:r>
              <a:rPr lang="ko-KR" altLang="en-US" sz="2000" dirty="0"/>
              <a:t>루프탈출</a:t>
            </a:r>
          </a:p>
          <a:p>
            <a:pPr>
              <a:spcBef>
                <a:spcPct val="0"/>
              </a:spcBef>
            </a:pP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4. </a:t>
            </a:r>
            <a:r>
              <a:rPr lang="ko-KR" altLang="en-US" sz="2400" dirty="0"/>
              <a:t>조건의 </a:t>
            </a:r>
            <a:r>
              <a:rPr lang="en-US" altLang="ko-KR" sz="2400" dirty="0"/>
              <a:t>AND,OR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1)AND,OR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56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6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59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90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90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8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95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08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76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3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수식이나 작업을 컴퓨터에 알맞도록 정리해서 순서를 정하고 컴퓨터 특유의 명령코드로 고쳐 쓰는 작업을 총칭해서 프로그래밍이라 하고</a:t>
            </a:r>
            <a:r>
              <a:rPr lang="en-US" altLang="ko-KR" sz="1200" dirty="0"/>
              <a:t>, </a:t>
            </a:r>
            <a:r>
              <a:rPr lang="ko-KR" altLang="en-US" sz="1200" dirty="0"/>
              <a:t>컴퓨터의 명령 코드를 쓰는 작업을 특히 코딩</a:t>
            </a:r>
            <a:r>
              <a:rPr lang="en-US" altLang="ko-KR" sz="1200" dirty="0"/>
              <a:t>(coding)</a:t>
            </a:r>
            <a:r>
              <a:rPr lang="ko-KR" altLang="en-US" sz="1200" dirty="0"/>
              <a:t>이라고 한다</a:t>
            </a:r>
            <a:r>
              <a:rPr lang="en-US" altLang="ko-KR" sz="1200" dirty="0"/>
              <a:t>.(</a:t>
            </a:r>
            <a:r>
              <a:rPr lang="ko-KR" altLang="en-US" sz="1200" dirty="0" err="1"/>
              <a:t>네이버</a:t>
            </a:r>
            <a:r>
              <a:rPr lang="ko-KR" altLang="en-US" sz="1200" dirty="0"/>
              <a:t> 지식백과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쉘</a:t>
            </a:r>
            <a:r>
              <a:rPr lang="ko-KR" altLang="en-US" sz="1200" dirty="0"/>
              <a:t> 프로그래밍도 일반 프로그래밍과 마찬가지로 수식이나 명령어작업의 순서를 정하거나 결과를 저장하고 비교하는 등 정해진 문법에 맞추어 프로그램을 작성하고 실행시킨다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강의에는 이러한 </a:t>
            </a:r>
            <a:r>
              <a:rPr lang="ko-KR" altLang="en-US" sz="1200" dirty="0" err="1"/>
              <a:t>쉘</a:t>
            </a:r>
            <a:r>
              <a:rPr lang="ko-KR" altLang="en-US" sz="1200" dirty="0"/>
              <a:t> 프로그램의 기초적인 사항을 하나하나 배우고 이해하여 실습을 하여 익히도록 한다</a:t>
            </a:r>
            <a:r>
              <a:rPr lang="en-US" altLang="ko-KR" sz="1200" dirty="0"/>
              <a:t>. </a:t>
            </a: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조건문과 </a:t>
            </a:r>
            <a:r>
              <a:rPr lang="ko-KR" altLang="en-US" sz="1200" dirty="0" err="1"/>
              <a:t>다중조건문</a:t>
            </a:r>
            <a:r>
              <a:rPr lang="en-US" altLang="ko-KR" sz="1200" dirty="0"/>
              <a:t>, </a:t>
            </a:r>
            <a:r>
              <a:rPr lang="ko-KR" altLang="en-US" sz="1200" dirty="0"/>
              <a:t>조건문의 </a:t>
            </a:r>
            <a:r>
              <a:rPr lang="en-US" altLang="ko-KR" sz="1200" dirty="0"/>
              <a:t>and, or</a:t>
            </a:r>
            <a:r>
              <a:rPr lang="ko-KR" altLang="en-US" sz="1200" dirty="0"/>
              <a:t>에 대하여 이해하고 사용할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반복문에</a:t>
            </a:r>
            <a:r>
              <a:rPr lang="ko-KR" altLang="en-US" sz="1200" dirty="0"/>
              <a:t> 대하여 이해하고 여러 가지 </a:t>
            </a:r>
            <a:r>
              <a:rPr lang="ko-KR" altLang="en-US" sz="1200" dirty="0" err="1"/>
              <a:t>반복문을</a:t>
            </a:r>
            <a:r>
              <a:rPr lang="ko-KR" altLang="en-US" sz="1200" dirty="0"/>
              <a:t> 사용할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81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36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3) </a:t>
            </a:r>
            <a:r>
              <a:rPr lang="ko-KR" altLang="en-US" dirty="0" err="1"/>
              <a:t>반복문</a:t>
            </a:r>
            <a:r>
              <a:rPr lang="ko-KR" altLang="en-US" dirty="0"/>
              <a:t> 실습</a:t>
            </a:r>
          </a:p>
          <a:p>
            <a:pPr latinLnBrk="1"/>
            <a:r>
              <a:rPr lang="ko-KR" altLang="en-US" dirty="0"/>
              <a:t>① 예제 </a:t>
            </a:r>
            <a:r>
              <a:rPr lang="en-US" altLang="ko-KR" dirty="0"/>
              <a:t>test01-06.sh</a:t>
            </a:r>
            <a:r>
              <a:rPr lang="ko-KR" altLang="en-US" dirty="0"/>
              <a:t>을 응용 및 변형하여 실습</a:t>
            </a:r>
            <a:r>
              <a:rPr lang="en-US" altLang="ko-KR" dirty="0"/>
              <a:t>(for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② 예제 </a:t>
            </a:r>
            <a:r>
              <a:rPr lang="en-US" altLang="ko-KR" dirty="0"/>
              <a:t>test01-07.sh</a:t>
            </a:r>
            <a:r>
              <a:rPr lang="ko-KR" altLang="en-US" dirty="0"/>
              <a:t>을 응용 및 변형하여 실습</a:t>
            </a:r>
            <a:r>
              <a:rPr lang="en-US" altLang="ko-KR" dirty="0"/>
              <a:t>(for</a:t>
            </a:r>
            <a:r>
              <a:rPr lang="ko-KR" altLang="en-US" dirty="0" err="1"/>
              <a:t>반복문</a:t>
            </a:r>
            <a:r>
              <a:rPr lang="en-US" altLang="ko-KR" dirty="0"/>
              <a:t>2)</a:t>
            </a:r>
            <a:endParaRPr lang="ko-KR" altLang="en-US" dirty="0"/>
          </a:p>
          <a:p>
            <a:pPr latinLnBrk="1"/>
            <a:r>
              <a:rPr lang="ko-KR" altLang="en-US" dirty="0"/>
              <a:t>③ 예제 </a:t>
            </a:r>
            <a:r>
              <a:rPr lang="en-US" altLang="ko-KR" dirty="0"/>
              <a:t>test01-08.sh</a:t>
            </a:r>
            <a:r>
              <a:rPr lang="ko-KR" altLang="en-US" dirty="0"/>
              <a:t>을 응용 및 변형하여 실습</a:t>
            </a:r>
            <a:r>
              <a:rPr lang="en-US" altLang="ko-KR" dirty="0"/>
              <a:t>(while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④ 예제 </a:t>
            </a:r>
            <a:r>
              <a:rPr lang="en-US" altLang="ko-KR" dirty="0"/>
              <a:t>test01-09.sh</a:t>
            </a:r>
            <a:r>
              <a:rPr lang="ko-KR" altLang="en-US" dirty="0"/>
              <a:t>을 응용 및 변형하여 실습</a:t>
            </a:r>
            <a:r>
              <a:rPr lang="en-US" altLang="ko-KR" dirty="0"/>
              <a:t>(until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⑤ 예제 </a:t>
            </a:r>
            <a:r>
              <a:rPr lang="en-US" altLang="ko-KR" dirty="0"/>
              <a:t>test01-10.sh</a:t>
            </a:r>
            <a:r>
              <a:rPr lang="ko-KR" altLang="en-US" dirty="0"/>
              <a:t>을 응용 및 변형하여 실습</a:t>
            </a:r>
            <a:r>
              <a:rPr lang="en-US" altLang="ko-KR" dirty="0"/>
              <a:t>(until</a:t>
            </a:r>
            <a:r>
              <a:rPr lang="ko-KR" altLang="en-US" dirty="0" err="1"/>
              <a:t>반복문</a:t>
            </a:r>
            <a:r>
              <a:rPr lang="en-US" altLang="ko-KR" dirty="0"/>
              <a:t>2)</a:t>
            </a:r>
            <a:endParaRPr lang="ko-KR" altLang="en-US" dirty="0"/>
          </a:p>
          <a:p>
            <a:pPr latinLnBrk="1"/>
            <a:r>
              <a:rPr lang="ko-KR" altLang="en-US" dirty="0"/>
              <a:t>⑥ 예제 </a:t>
            </a:r>
            <a:r>
              <a:rPr lang="en-US" altLang="ko-KR" dirty="0"/>
              <a:t>test01-11.sh</a:t>
            </a:r>
            <a:r>
              <a:rPr lang="ko-KR" altLang="en-US" dirty="0"/>
              <a:t>을 응용 및 변형하여 실습</a:t>
            </a:r>
            <a:r>
              <a:rPr lang="en-US" altLang="ko-KR" dirty="0"/>
              <a:t>(break</a:t>
            </a:r>
            <a:r>
              <a:rPr lang="ko-KR" altLang="en-US" dirty="0"/>
              <a:t>루프탈출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4) </a:t>
            </a:r>
            <a:r>
              <a:rPr lang="ko-KR" altLang="en-US" dirty="0"/>
              <a:t>조건의 </a:t>
            </a:r>
            <a:r>
              <a:rPr lang="en-US" altLang="ko-KR" dirty="0"/>
              <a:t>AND, OR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① 예제 </a:t>
            </a:r>
            <a:r>
              <a:rPr lang="en-US" altLang="ko-KR" dirty="0"/>
              <a:t>test01-12.sh</a:t>
            </a:r>
            <a:r>
              <a:rPr lang="ko-KR" altLang="en-US" dirty="0"/>
              <a:t>을 응용 및 변형하여 실습</a:t>
            </a:r>
            <a:r>
              <a:rPr lang="en-US" altLang="ko-KR" dirty="0"/>
              <a:t>(</a:t>
            </a:r>
            <a:r>
              <a:rPr lang="ko-KR" altLang="en-US" dirty="0"/>
              <a:t>조건의 </a:t>
            </a:r>
            <a:r>
              <a:rPr lang="en-US" altLang="ko-KR" dirty="0"/>
              <a:t>AND)</a:t>
            </a:r>
            <a:endParaRPr lang="ko-KR" altLang="en-US" dirty="0"/>
          </a:p>
          <a:p>
            <a:pPr latinLnBrk="1"/>
            <a:r>
              <a:rPr lang="ko-KR" altLang="en-US" dirty="0"/>
              <a:t>② 예제 </a:t>
            </a:r>
            <a:r>
              <a:rPr lang="en-US" altLang="ko-KR" dirty="0"/>
              <a:t>test01-13.sh</a:t>
            </a:r>
            <a:r>
              <a:rPr lang="ko-KR" altLang="en-US" dirty="0"/>
              <a:t>을 응용 및 변형하여 실습</a:t>
            </a:r>
            <a:r>
              <a:rPr lang="en-US" altLang="ko-KR" dirty="0"/>
              <a:t>(</a:t>
            </a:r>
            <a:r>
              <a:rPr lang="ko-KR" altLang="en-US" dirty="0"/>
              <a:t>조건의 </a:t>
            </a:r>
            <a:r>
              <a:rPr lang="en-US" altLang="ko-KR" dirty="0"/>
              <a:t>OR)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9049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스스로 </a:t>
            </a:r>
            <a:r>
              <a:rPr lang="ko-KR" altLang="en-US" dirty="0" err="1"/>
              <a:t>쉘</a:t>
            </a:r>
            <a:r>
              <a:rPr lang="ko-KR" altLang="en-US" dirty="0"/>
              <a:t> 프로그램을 </a:t>
            </a:r>
            <a:r>
              <a:rPr lang="en-US" altLang="ko-KR" dirty="0"/>
              <a:t>2</a:t>
            </a:r>
            <a:r>
              <a:rPr lang="ko-KR" altLang="en-US"/>
              <a:t>개 이상 </a:t>
            </a:r>
            <a:r>
              <a:rPr lang="ko-KR" altLang="en-US" dirty="0"/>
              <a:t>만들어 보기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 dirty="0"/>
              <a:t>다음 장 실습 먼저 해보기</a:t>
            </a: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/>
              <a:t>(3 </a:t>
            </a:r>
            <a:r>
              <a:rPr lang="en-US" altLang="ko-KR" sz="1800" dirty="0"/>
              <a:t>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861686"/>
              </p:ext>
            </p:extLst>
          </p:nvPr>
        </p:nvGraphicFramePr>
        <p:xfrm>
          <a:off x="461076" y="818917"/>
          <a:ext cx="8639381" cy="5279950"/>
        </p:xfrm>
        <a:graphic>
          <a:graphicData uri="http://schemas.openxmlformats.org/drawingml/2006/table">
            <a:tbl>
              <a:tblPr/>
              <a:tblGrid>
                <a:gridCol w="313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6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238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문제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931" marR="15931" marT="15931" marB="15931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보기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정답 및 해설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889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다음중 비교문이 다른 하나는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931" marR="15931" marT="15931" marB="15931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[ $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A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–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gt 0 ]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[ $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A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–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lt 0 ]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[ $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A = 0 ]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[ $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A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–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ge 0 ]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보기 다는 문자형 비교이며 나머지는 숫자형을 비교하는 방법입니다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404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2)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다음 중 쉘 스크립트를 실행하기 위하여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[a b c d]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라고 입력하였을 때 매개변수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$3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 의미하는 것은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931" marR="15931" marT="15931" marB="15931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a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b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c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d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매개 변수는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$0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으로 부터 시작하므로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($0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은 쉘 프로그램 이름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$0-&gt;a, $1-&gt;b, $2-&gt;c ,$3-&gt;d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를 의미합니다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 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404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3)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쉘 스크립트에서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if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문을 이용한 조건문에 사용되는 문장은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931" marR="15931" marT="15931" marB="15931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fi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esac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for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until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if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로 처리되는 조건문은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if/else/fii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순서로 작성합니다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8404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4)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쉘 스크립트에서 여러 조건을 나열하여 사용할 때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AND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를 의미하는 것은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931" marR="15931" marT="15931" marB="15931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&amp;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&amp;&amp;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|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||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조건을 나열할 때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AND(&amp;&amp;),OR(||)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를 사용합니다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0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</a:t>
            </a:r>
            <a:r>
              <a:rPr lang="ko-KR" altLang="en-US" sz="1400" dirty="0"/>
              <a:t>변수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ko-KR" altLang="en-US" sz="1400" dirty="0"/>
              <a:t>변수의 사용방법에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</a:t>
            </a:r>
            <a:r>
              <a:rPr lang="ko-KR" altLang="en-US" sz="1400" dirty="0"/>
              <a:t>매개변수에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2. if</a:t>
            </a:r>
            <a:r>
              <a:rPr lang="ko-KR" altLang="en-US" sz="1400" dirty="0" err="1"/>
              <a:t>조건문에</a:t>
            </a:r>
            <a:r>
              <a:rPr lang="ko-KR" altLang="en-US" sz="1400" dirty="0"/>
              <a:t> 대하여 예를 들어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3. </a:t>
            </a:r>
            <a:r>
              <a:rPr lang="ko-KR" altLang="en-US" sz="1400" dirty="0"/>
              <a:t>다음 </a:t>
            </a:r>
            <a:r>
              <a:rPr lang="ko-KR" altLang="en-US" sz="1400" dirty="0" err="1"/>
              <a:t>반복문에</a:t>
            </a:r>
            <a:r>
              <a:rPr lang="ko-KR" altLang="en-US" sz="1400" dirty="0"/>
              <a:t> 대하여 예를 들어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1)For</a:t>
            </a:r>
            <a:r>
              <a:rPr lang="ko-KR" altLang="en-US" sz="1400" dirty="0" err="1"/>
              <a:t>반복문</a:t>
            </a: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2)While</a:t>
            </a:r>
            <a:r>
              <a:rPr lang="ko-KR" altLang="en-US" sz="1400" dirty="0" err="1"/>
              <a:t>반복문</a:t>
            </a: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3)Until</a:t>
            </a:r>
            <a:r>
              <a:rPr lang="ko-KR" altLang="en-US" sz="1400" dirty="0" err="1"/>
              <a:t>반복문</a:t>
            </a: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4)Break</a:t>
            </a:r>
            <a:r>
              <a:rPr lang="ko-KR" altLang="en-US" sz="1400" dirty="0"/>
              <a:t>루프탈출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4. </a:t>
            </a:r>
            <a:r>
              <a:rPr lang="ko-KR" altLang="en-US" sz="1400" dirty="0"/>
              <a:t>조건의 </a:t>
            </a:r>
            <a:r>
              <a:rPr lang="en-US" altLang="ko-KR" sz="1400" dirty="0"/>
              <a:t>AND,OR</a:t>
            </a:r>
            <a:r>
              <a:rPr lang="ko-KR" altLang="en-US" sz="1400" dirty="0"/>
              <a:t>에 대하여 예를 들어 설명하시오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8122" y="1218323"/>
            <a:ext cx="7450138" cy="1115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학습내용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쉘</a:t>
            </a:r>
            <a:r>
              <a:rPr lang="ko-KR" altLang="en-US" sz="1200" dirty="0"/>
              <a:t> 명령어를 응용하여 여러 기능을 수행하는 </a:t>
            </a:r>
            <a:r>
              <a:rPr lang="ko-KR" altLang="en-US" sz="1200" dirty="0" err="1"/>
              <a:t>쉘</a:t>
            </a:r>
            <a:r>
              <a:rPr lang="ko-KR" altLang="en-US" sz="1200" dirty="0"/>
              <a:t> 스크립트 파일을 이해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함수</a:t>
            </a:r>
            <a:r>
              <a:rPr lang="en-US" altLang="ko-KR" sz="1200" dirty="0"/>
              <a:t>, </a:t>
            </a:r>
            <a:r>
              <a:rPr lang="ko-KR" altLang="en-US" sz="1200" dirty="0"/>
              <a:t>형식을 주어 출력 하는 방법</a:t>
            </a:r>
            <a:r>
              <a:rPr lang="en-US" altLang="ko-KR" sz="1200" dirty="0"/>
              <a:t>, </a:t>
            </a:r>
            <a:r>
              <a:rPr lang="ko-KR" altLang="en-US" sz="1200" dirty="0"/>
              <a:t>주기적으로 처리하는 방법에 대하여 이해하고 실습할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8122" y="2597167"/>
            <a:ext cx="7450138" cy="1115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 강의에서 다루었던 </a:t>
            </a:r>
            <a:r>
              <a:rPr lang="ko-KR" altLang="en-US" sz="1200" dirty="0" err="1"/>
              <a:t>쉘</a:t>
            </a:r>
            <a:r>
              <a:rPr lang="ko-KR" altLang="en-US" sz="1200" dirty="0"/>
              <a:t> 명령어의 기본적인 사항에 대하여 다시 한 번 복습해 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쉘</a:t>
            </a:r>
            <a:r>
              <a:rPr lang="ko-KR" altLang="en-US" sz="1200" dirty="0"/>
              <a:t> 명령어를 이용하는 방법에 대하여 인터넷 검색을 통하여 미리 학습해 봅니다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 언어에서 변수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조건문</a:t>
            </a:r>
            <a:r>
              <a:rPr lang="en-US" altLang="ko-KR" sz="1200" dirty="0"/>
              <a:t>(if</a:t>
            </a:r>
            <a:r>
              <a:rPr lang="ko-KR" altLang="en-US" sz="1200" dirty="0"/>
              <a:t>문</a:t>
            </a:r>
            <a:r>
              <a:rPr lang="en-US" altLang="ko-KR" sz="1200" dirty="0"/>
              <a:t>), </a:t>
            </a:r>
            <a:r>
              <a:rPr lang="ko-KR" altLang="en-US" sz="1200" dirty="0" err="1"/>
              <a:t>반복문</a:t>
            </a:r>
            <a:r>
              <a:rPr lang="en-US" altLang="ko-KR" sz="1200" dirty="0"/>
              <a:t>(for</a:t>
            </a:r>
            <a:r>
              <a:rPr lang="ko-KR" altLang="en-US" sz="1200" dirty="0"/>
              <a:t>문</a:t>
            </a:r>
            <a:r>
              <a:rPr lang="en-US" altLang="ko-KR" sz="1200" dirty="0"/>
              <a:t>)</a:t>
            </a:r>
            <a:r>
              <a:rPr lang="ko-KR" altLang="en-US" sz="1200" dirty="0"/>
              <a:t>에 대하여 미리 학습해 봅니다</a:t>
            </a:r>
            <a:r>
              <a:rPr lang="en-US" altLang="ko-KR" sz="1200" dirty="0"/>
              <a:t>.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600" dirty="0"/>
              <a:t>변수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조건문</a:t>
            </a:r>
            <a:r>
              <a:rPr lang="ko-KR" altLang="en-US" sz="1600" dirty="0"/>
              <a:t> </a:t>
            </a:r>
            <a:r>
              <a:rPr lang="en-US" altLang="ko-KR" sz="1600" dirty="0"/>
              <a:t>,</a:t>
            </a:r>
            <a:r>
              <a:rPr lang="ko-KR" altLang="en-US" sz="1600" dirty="0" err="1"/>
              <a:t>반복문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제어문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7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0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6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5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8391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45509</TotalTime>
  <Words>748</Words>
  <Application>Microsoft Office PowerPoint</Application>
  <PresentationFormat>A4 용지(210x297mm)</PresentationFormat>
  <Paragraphs>116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가는각진제목체</vt:lpstr>
      <vt:lpstr>굴림</vt:lpstr>
      <vt:lpstr>돋움</vt:lpstr>
      <vt:lpstr>맑은 고딕</vt:lpstr>
      <vt:lpstr>한양신명조</vt:lpstr>
      <vt:lpstr>한컴바탕</vt:lpstr>
      <vt:lpstr>휴먼명조</vt:lpstr>
      <vt:lpstr>Arial</vt:lpstr>
      <vt:lpstr>Wingdings</vt:lpstr>
      <vt:lpstr>1_Default Design</vt:lpstr>
      <vt:lpstr>기본 디자인</vt:lpstr>
      <vt:lpstr>3_Default Design</vt:lpstr>
      <vt:lpstr>고급4. 쉘 명령어 사용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홍필두</cp:lastModifiedBy>
  <cp:revision>2821</cp:revision>
  <cp:lastPrinted>2015-10-28T04:44:44Z</cp:lastPrinted>
  <dcterms:created xsi:type="dcterms:W3CDTF">2003-10-22T07:02:37Z</dcterms:created>
  <dcterms:modified xsi:type="dcterms:W3CDTF">2021-02-25T08:23:29Z</dcterms:modified>
</cp:coreProperties>
</file>