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977" r:id="rId6"/>
    <p:sldId id="978" r:id="rId7"/>
    <p:sldId id="979" r:id="rId8"/>
    <p:sldId id="1077" r:id="rId9"/>
    <p:sldId id="1078" r:id="rId10"/>
    <p:sldId id="1079" r:id="rId11"/>
    <p:sldId id="1080" r:id="rId12"/>
    <p:sldId id="1081" r:id="rId13"/>
    <p:sldId id="1082" r:id="rId14"/>
    <p:sldId id="1083" r:id="rId15"/>
    <p:sldId id="1084" r:id="rId16"/>
    <p:sldId id="1085" r:id="rId17"/>
    <p:sldId id="1086" r:id="rId18"/>
    <p:sldId id="1087" r:id="rId19"/>
    <p:sldId id="1088" r:id="rId20"/>
    <p:sldId id="1089" r:id="rId21"/>
    <p:sldId id="1075" r:id="rId22"/>
    <p:sldId id="1022" r:id="rId23"/>
    <p:sldId id="1076" r:id="rId24"/>
    <p:sldId id="991" r:id="rId25"/>
    <p:sldId id="984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B51F3-D773-4608-9613-3121A9F6E86C}" v="4" dt="2021-02-16T14:31:17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92" d="100"/>
          <a:sy n="92" d="100"/>
        </p:scale>
        <p:origin x="67" y="39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D02B51F3-D773-4608-9613-3121A9F6E86C}"/>
    <pc:docChg chg="custSel modSld modMainMaster">
      <pc:chgData name="필두 홍" userId="a613eac9-2ee1-4936-8d5c-6f3d69f7b146" providerId="ADAL" clId="{D02B51F3-D773-4608-9613-3121A9F6E86C}" dt="2021-02-16T14:31:21.611" v="7" actId="1076"/>
      <pc:docMkLst>
        <pc:docMk/>
      </pc:docMkLst>
      <pc:sldChg chg="addSp delSp modSp mod">
        <pc:chgData name="필두 홍" userId="a613eac9-2ee1-4936-8d5c-6f3d69f7b146" providerId="ADAL" clId="{D02B51F3-D773-4608-9613-3121A9F6E86C}" dt="2021-02-16T14:31:21.611" v="7" actId="1076"/>
        <pc:sldMkLst>
          <pc:docMk/>
          <pc:sldMk cId="0" sldId="694"/>
        </pc:sldMkLst>
        <pc:spChg chg="add mod">
          <ac:chgData name="필두 홍" userId="a613eac9-2ee1-4936-8d5c-6f3d69f7b146" providerId="ADAL" clId="{D02B51F3-D773-4608-9613-3121A9F6E86C}" dt="2021-02-16T14:31:21.611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D02B51F3-D773-4608-9613-3121A9F6E86C}" dt="2021-02-16T14:31:17.517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D02B51F3-D773-4608-9613-3121A9F6E86C}" dt="2021-02-16T14:21:17.567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D02B51F3-D773-4608-9613-3121A9F6E86C}" dt="2021-02-16T14:21:13.948" v="1"/>
          <ac:spMkLst>
            <pc:docMk/>
            <pc:sldMasterMk cId="0" sldId="2147483659"/>
            <ac:spMk id="10" creationId="{A9989A32-A383-423F-BE2A-A2A950FD73C4}"/>
          </ac:spMkLst>
        </pc:spChg>
        <pc:picChg chg="del">
          <ac:chgData name="필두 홍" userId="a613eac9-2ee1-4936-8d5c-6f3d69f7b146" providerId="ADAL" clId="{D02B51F3-D773-4608-9613-3121A9F6E86C}" dt="2021-02-16T14:21:11.76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D02B51F3-D773-4608-9613-3121A9F6E86C}" dt="2021-02-16T14:21:17.567" v="2"/>
          <ac:picMkLst>
            <pc:docMk/>
            <pc:sldMasterMk cId="0" sldId="2147483659"/>
            <ac:picMk id="11" creationId="{3AEB69BC-B312-4B40-B56A-075F484393C7}"/>
          </ac:picMkLst>
        </pc:picChg>
      </pc:sldMasterChg>
      <pc:sldMasterChg chg="addSp delSp modSp mod">
        <pc:chgData name="필두 홍" userId="a613eac9-2ee1-4936-8d5c-6f3d69f7b146" providerId="ADAL" clId="{D02B51F3-D773-4608-9613-3121A9F6E86C}" dt="2021-02-16T14:21:31.326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D02B51F3-D773-4608-9613-3121A9F6E86C}" dt="2021-02-16T14:21:30.826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D02B51F3-D773-4608-9613-3121A9F6E86C}" dt="2021-02-16T14:21:31.326" v="4"/>
          <ac:picMkLst>
            <pc:docMk/>
            <pc:sldMasterMk cId="0" sldId="2147484008"/>
            <ac:picMk id="5" creationId="{75C2354E-DA65-4FEE-BA3E-DF0240662ADE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989A32-A383-423F-BE2A-A2A950FD73C4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EB69BC-B312-4B40-B56A-075F484393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C2354E-DA65-4FEE-BA3E-DF0240662AD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 smtClean="0"/>
              <a:t>고급</a:t>
            </a:r>
            <a:r>
              <a:rPr lang="en-US" altLang="ko-KR" sz="2400" dirty="0"/>
              <a:t>5</a:t>
            </a:r>
            <a:r>
              <a:rPr lang="en-US" altLang="ko-KR" sz="2400" dirty="0" smtClean="0"/>
              <a:t>. </a:t>
            </a:r>
            <a:r>
              <a:rPr lang="ko-KR" altLang="en-US" sz="2400" smtClean="0"/>
              <a:t>쉘 프로그래밍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530831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0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5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1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77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 err="1"/>
              <a:t>다중조건문</a:t>
            </a:r>
            <a:r>
              <a:rPr lang="ko-KR" altLang="en-US" dirty="0"/>
              <a:t>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test02-01.sh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전역변수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예제 </a:t>
            </a:r>
            <a:r>
              <a:rPr lang="en-US" altLang="ko-KR" dirty="0"/>
              <a:t>test02-02.sh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다중 </a:t>
            </a:r>
            <a:r>
              <a:rPr lang="ko-KR" altLang="en-US" dirty="0" err="1"/>
              <a:t>조건문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예제 </a:t>
            </a:r>
            <a:r>
              <a:rPr lang="en-US" altLang="ko-KR" dirty="0"/>
              <a:t>test02-03.sh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ko-KR" altLang="en-US" dirty="0"/>
              <a:t>다중 </a:t>
            </a:r>
            <a:r>
              <a:rPr lang="ko-KR" altLang="en-US" dirty="0" err="1"/>
              <a:t>조건문</a:t>
            </a:r>
            <a:r>
              <a:rPr lang="en-US" altLang="ko-KR" dirty="0"/>
              <a:t>2)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/>
              <a:t>형식을 주어 출력하는 방법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test02-04.sh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</a:t>
            </a:r>
            <a:r>
              <a:rPr lang="en-US" altLang="ko-KR" dirty="0" err="1"/>
              <a:t>printf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주기적으로 처리하는 방법 실습</a:t>
            </a:r>
          </a:p>
          <a:p>
            <a:pPr latinLnBrk="1"/>
            <a:r>
              <a:rPr lang="ko-KR" altLang="en-US" dirty="0"/>
              <a:t>① 예제 </a:t>
            </a:r>
            <a:r>
              <a:rPr lang="en-US" altLang="ko-KR" dirty="0"/>
              <a:t>test02-05.sh</a:t>
            </a:r>
            <a:r>
              <a:rPr lang="ko-KR" altLang="en-US" dirty="0"/>
              <a:t>을 응용 및 변형하여 실습</a:t>
            </a:r>
            <a:r>
              <a:rPr lang="en-US" altLang="ko-KR" dirty="0"/>
              <a:t>(while :, do , done)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쉘</a:t>
            </a:r>
            <a:r>
              <a:rPr lang="ko-KR" altLang="en-US" dirty="0"/>
              <a:t> 명령어 상태에서 </a:t>
            </a:r>
            <a:r>
              <a:rPr lang="en-US" altLang="ko-KR" dirty="0"/>
              <a:t>while : do done </a:t>
            </a:r>
            <a:r>
              <a:rPr lang="ko-KR" altLang="en-US" dirty="0"/>
              <a:t>명령입력 실습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(1)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함수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다중조건문</a:t>
            </a: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전역변수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</a:t>
            </a:r>
            <a:r>
              <a:rPr lang="ko-KR" altLang="en-US" sz="2000" dirty="0"/>
              <a:t>다중 </a:t>
            </a:r>
            <a:r>
              <a:rPr lang="ko-KR" altLang="en-US" sz="2000" dirty="0" err="1"/>
              <a:t>조건문</a:t>
            </a:r>
            <a:endParaRPr lang="ko-KR" altLang="en-US" sz="2000" dirty="0"/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</a:t>
            </a:r>
            <a:r>
              <a:rPr lang="ko-KR" altLang="en-US" sz="2400" dirty="0"/>
              <a:t>형식을 주어 출력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</a:t>
            </a:r>
            <a:r>
              <a:rPr lang="en-US" altLang="ko-KR" sz="2000" dirty="0" err="1"/>
              <a:t>printf</a:t>
            </a:r>
            <a:endParaRPr lang="en-US" altLang="ko-KR" sz="2000" dirty="0"/>
          </a:p>
          <a:p>
            <a:pPr>
              <a:spcBef>
                <a:spcPct val="0"/>
              </a:spcBef>
            </a:pPr>
            <a:endParaRPr lang="en-US" altLang="ko-KR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3.</a:t>
            </a:r>
            <a:r>
              <a:rPr lang="ko-KR" altLang="en-US" sz="2400" dirty="0"/>
              <a:t>주기적으로 처리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1)while, sleep</a:t>
            </a:r>
            <a:r>
              <a:rPr lang="ko-KR" altLang="en-US" sz="2000" dirty="0"/>
              <a:t>활용</a:t>
            </a:r>
            <a:endParaRPr lang="en-US" altLang="ko-KR" sz="18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제시된 예제 이외에 스스로 </a:t>
            </a:r>
            <a:r>
              <a:rPr lang="ko-KR" altLang="en-US" dirty="0" err="1"/>
              <a:t>쉘</a:t>
            </a:r>
            <a:r>
              <a:rPr lang="ko-KR" altLang="en-US" dirty="0"/>
              <a:t> 프로그램을 만들어 보기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/>
              <a:t>(2 </a:t>
            </a:r>
            <a:r>
              <a:rPr lang="en-US" altLang="ko-KR" sz="1800" dirty="0"/>
              <a:t>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05389"/>
              </p:ext>
            </p:extLst>
          </p:nvPr>
        </p:nvGraphicFramePr>
        <p:xfrm>
          <a:off x="559578" y="690552"/>
          <a:ext cx="8345714" cy="5618225"/>
        </p:xfrm>
        <a:graphic>
          <a:graphicData uri="http://schemas.openxmlformats.org/drawingml/2006/table">
            <a:tbl>
              <a:tblPr/>
              <a:tblGrid>
                <a:gridCol w="3028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007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9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local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 선언되고 함수내부에서만 영향범위를 미치는 변수는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 변수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매개 변수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내부 변수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전역 변수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지역변수를 의미합니다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1347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쉘 명령어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printf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의 옵션 중 잘못된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%s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문자를 출력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,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%d :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숫자를 입력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%.5s :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문자열이 길더라도 앞에서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개만 출력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%.5d :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숫자열이 길더라도 앞에서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5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개만 출력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%d :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숫자를 출력을 의미합니다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9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다음중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case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조건문의 맨 마지막 끝을 의미하는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문장은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end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esac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done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fi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case ~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esac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로 작성합니다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9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중 쉘 스크립트를 주기적으로 실행하기 위하여 많이 사용하는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loop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for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sleep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while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주기적으로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쉘을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실행하기 위하여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loop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문장 내 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sleep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을 주어 실행시키는 방법을 많이 사용합니다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3214" marR="13214" marT="13214" marB="13214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9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다중조건문</a:t>
            </a: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ko-KR" altLang="en-US" sz="1400" dirty="0"/>
              <a:t>함수</a:t>
            </a:r>
            <a:r>
              <a:rPr lang="en-US" altLang="ko-KR" sz="1400" dirty="0"/>
              <a:t>, </a:t>
            </a:r>
            <a:r>
              <a:rPr lang="ko-KR" altLang="en-US" sz="1400" dirty="0"/>
              <a:t>전역변수</a:t>
            </a:r>
            <a:r>
              <a:rPr lang="en-US" altLang="ko-KR" sz="1400" dirty="0"/>
              <a:t>, </a:t>
            </a:r>
            <a:r>
              <a:rPr lang="ko-KR" altLang="en-US" sz="1400" dirty="0"/>
              <a:t>지역변수를 사용한 예제를 하나 작성하시오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</a:t>
            </a:r>
            <a:r>
              <a:rPr lang="ko-KR" altLang="en-US" sz="1400" dirty="0"/>
              <a:t>다중 </a:t>
            </a:r>
            <a:r>
              <a:rPr lang="ko-KR" altLang="en-US" sz="1400" dirty="0" err="1"/>
              <a:t>조건문을</a:t>
            </a:r>
            <a:r>
              <a:rPr lang="ko-KR" altLang="en-US" sz="1400" dirty="0"/>
              <a:t> 사용한 예제를 작성하시오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</a:t>
            </a:r>
            <a:r>
              <a:rPr lang="ko-KR" altLang="en-US" sz="1400" dirty="0"/>
              <a:t>형식을 주어 출력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</a:t>
            </a:r>
            <a:r>
              <a:rPr lang="en-US" altLang="ko-KR" sz="1400" dirty="0" err="1"/>
              <a:t>Printf</a:t>
            </a:r>
            <a:r>
              <a:rPr lang="ko-KR" altLang="en-US" sz="1400" dirty="0"/>
              <a:t>문을 설명하고 표현방식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 제시하시오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3.</a:t>
            </a:r>
            <a:r>
              <a:rPr lang="ko-KR" altLang="en-US" sz="1400" dirty="0"/>
              <a:t>주기적으로 처리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1)while, sleep</a:t>
            </a:r>
            <a:r>
              <a:rPr lang="ko-KR" altLang="en-US" sz="1400"/>
              <a:t>활용한 예제를 하나 작성하시오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0231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특정 프로세스 감시</a:t>
            </a:r>
            <a:r>
              <a:rPr lang="en-US" altLang="ko-KR" sz="1200" dirty="0"/>
              <a:t>,  </a:t>
            </a:r>
            <a:r>
              <a:rPr lang="ko-KR" altLang="en-US" sz="1200" dirty="0"/>
              <a:t>크기가 얼마 이상인 파일 찾기</a:t>
            </a:r>
            <a:r>
              <a:rPr lang="en-US" altLang="ko-KR" sz="1200" dirty="0"/>
              <a:t>, </a:t>
            </a:r>
            <a:r>
              <a:rPr lang="ko-KR" altLang="en-US" sz="1200" dirty="0"/>
              <a:t>파일명을 찾아 날짜형식의 </a:t>
            </a:r>
            <a:r>
              <a:rPr lang="ko-KR" altLang="en-US" sz="1200" dirty="0" err="1"/>
              <a:t>디렉토리로</a:t>
            </a:r>
            <a:r>
              <a:rPr lang="ko-KR" altLang="en-US" sz="1200" dirty="0"/>
              <a:t> 백업하기에 대하여 이해하고 실습할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2488310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 다루었던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명령어의 기본적인 사항에 대하여 다시 한 번 복습해 봅니다</a:t>
            </a:r>
            <a:r>
              <a:rPr lang="en-US" altLang="ko-KR" sz="1200" dirty="0"/>
              <a:t>. (One more)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이용하는 방법에 대하여 인터넷 검색을 통하여 미리 학습해 봅니다</a:t>
            </a:r>
            <a:r>
              <a:rPr lang="en-US" altLang="ko-KR" sz="1200" dirty="0"/>
              <a:t>. (One more)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프로그래밍은 일반 프로그래밍과 유사한 다양한 기능을 제공하고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프로그램을 작성함에 있어서 해당 프로그램의 개념을 이해하는 것은 매우 중요한 요소이다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일반 프로그램과 마찬가지의 함수</a:t>
            </a:r>
            <a:r>
              <a:rPr lang="en-US" altLang="ko-KR" sz="1200" dirty="0"/>
              <a:t>, </a:t>
            </a:r>
            <a:r>
              <a:rPr lang="ko-KR" altLang="en-US" sz="1200" dirty="0"/>
              <a:t>형식을 주어 출력하는 방법</a:t>
            </a:r>
            <a:r>
              <a:rPr lang="en-US" altLang="ko-KR" sz="1200" dirty="0"/>
              <a:t>, </a:t>
            </a:r>
            <a:r>
              <a:rPr lang="ko-KR" altLang="en-US" sz="1200" dirty="0"/>
              <a:t>다중조건 등 보다 프로그램적인 요소를 배워서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프로그래밍을 다양하게 응용하는 부분을 배운다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강의도 마찬가지로 예제를 통하여 프로그램을 이해 후 실습을 하도록 한다</a:t>
            </a:r>
            <a:r>
              <a:rPr lang="en-US" altLang="ko-KR" sz="1200" dirty="0"/>
              <a:t>. </a:t>
            </a: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응용하여 여러 기능을 수행하는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스크립트 파일을 이해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함수</a:t>
            </a:r>
            <a:r>
              <a:rPr lang="en-US" altLang="ko-KR" sz="1200" dirty="0"/>
              <a:t>, </a:t>
            </a:r>
            <a:r>
              <a:rPr lang="ko-KR" altLang="en-US" sz="1200" dirty="0"/>
              <a:t>형식을 주어 출력 하는 방법</a:t>
            </a:r>
            <a:r>
              <a:rPr lang="en-US" altLang="ko-KR" sz="1200" dirty="0"/>
              <a:t>, </a:t>
            </a:r>
            <a:r>
              <a:rPr lang="ko-KR" altLang="en-US" sz="1200" dirty="0"/>
              <a:t>주기적으로 처리하는 방법에 대하여 이해하고 실습할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강의에서 다루었던 </a:t>
            </a:r>
            <a:r>
              <a:rPr lang="ko-KR" altLang="en-US" sz="1200" dirty="0" err="1"/>
              <a:t>쉘</a:t>
            </a:r>
            <a:r>
              <a:rPr lang="ko-KR" altLang="en-US" sz="1200" dirty="0"/>
              <a:t> 명령어의 기본적인 사항에 대하여 다시 한 번 복습해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쉘</a:t>
            </a:r>
            <a:r>
              <a:rPr lang="ko-KR" altLang="en-US" sz="1200" dirty="0"/>
              <a:t> 명령어를 이용하는 방법에 대하여 인터넷 검색을 통하여 미리 학습해 봅니다</a:t>
            </a:r>
            <a:r>
              <a:rPr lang="en-US" altLang="ko-KR" sz="1200" dirty="0"/>
              <a:t>.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…</a:t>
            </a:r>
            <a:r>
              <a:rPr lang="ko-KR" altLang="en-US" sz="1600" dirty="0"/>
              <a:t>딱히</a:t>
            </a:r>
            <a:r>
              <a:rPr lang="en-US" altLang="ko-KR" sz="1600" dirty="0"/>
              <a:t> </a:t>
            </a:r>
            <a:r>
              <a:rPr lang="ko-KR" altLang="en-US" sz="1600" dirty="0"/>
              <a:t>없다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3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1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3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6" y="0"/>
            <a:ext cx="9296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421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45516</TotalTime>
  <Words>616</Words>
  <Application>Microsoft Office PowerPoint</Application>
  <PresentationFormat>A4 용지(210x297mm)</PresentationFormat>
  <Paragraphs>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가는각진제목체</vt:lpstr>
      <vt:lpstr>굴림</vt:lpstr>
      <vt:lpstr>돋움</vt:lpstr>
      <vt:lpstr>맑은 고딕</vt:lpstr>
      <vt:lpstr>한양신명조</vt:lpstr>
      <vt:lpstr>한컴바탕</vt:lpstr>
      <vt:lpstr>휴먼명조</vt:lpstr>
      <vt:lpstr>Arial</vt:lpstr>
      <vt:lpstr>Wingdings</vt:lpstr>
      <vt:lpstr>1_Default Design</vt:lpstr>
      <vt:lpstr>기본 디자인</vt:lpstr>
      <vt:lpstr>3_Default Design</vt:lpstr>
      <vt:lpstr>고급5. 쉘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홍필두</cp:lastModifiedBy>
  <cp:revision>2821</cp:revision>
  <cp:lastPrinted>2015-10-28T04:44:44Z</cp:lastPrinted>
  <dcterms:created xsi:type="dcterms:W3CDTF">2003-10-22T07:02:37Z</dcterms:created>
  <dcterms:modified xsi:type="dcterms:W3CDTF">2021-02-25T08:24:38Z</dcterms:modified>
</cp:coreProperties>
</file>