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9"/>
  </p:notesMasterIdLst>
  <p:sldIdLst>
    <p:sldId id="694" r:id="rId4"/>
    <p:sldId id="961" r:id="rId5"/>
    <p:sldId id="977" r:id="rId6"/>
    <p:sldId id="978" r:id="rId7"/>
    <p:sldId id="979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077" r:id="rId16"/>
    <p:sldId id="1078" r:id="rId17"/>
    <p:sldId id="1079" r:id="rId18"/>
    <p:sldId id="1080" r:id="rId19"/>
    <p:sldId id="1081" r:id="rId20"/>
    <p:sldId id="1082" r:id="rId21"/>
    <p:sldId id="1083" r:id="rId22"/>
    <p:sldId id="1084" r:id="rId23"/>
    <p:sldId id="1075" r:id="rId24"/>
    <p:sldId id="1022" r:id="rId25"/>
    <p:sldId id="1076" r:id="rId26"/>
    <p:sldId id="991" r:id="rId27"/>
    <p:sldId id="984" r:id="rId2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0C1FD-26F8-4C61-BE2C-337977E5A93E}" v="4" dt="2021-02-16T14:31:29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8440C1FD-26F8-4C61-BE2C-337977E5A93E}"/>
    <pc:docChg chg="custSel modSld modMainMaster">
      <pc:chgData name="필두 홍" userId="a613eac9-2ee1-4936-8d5c-6f3d69f7b146" providerId="ADAL" clId="{8440C1FD-26F8-4C61-BE2C-337977E5A93E}" dt="2021-02-16T14:31:33.954" v="8" actId="1076"/>
      <pc:docMkLst>
        <pc:docMk/>
      </pc:docMkLst>
      <pc:sldChg chg="addSp delSp modSp mod">
        <pc:chgData name="필두 홍" userId="a613eac9-2ee1-4936-8d5c-6f3d69f7b146" providerId="ADAL" clId="{8440C1FD-26F8-4C61-BE2C-337977E5A93E}" dt="2021-02-16T14:31:33.954" v="8" actId="1076"/>
        <pc:sldMkLst>
          <pc:docMk/>
          <pc:sldMk cId="0" sldId="694"/>
        </pc:sldMkLst>
        <pc:spChg chg="add mod">
          <ac:chgData name="필두 홍" userId="a613eac9-2ee1-4936-8d5c-6f3d69f7b146" providerId="ADAL" clId="{8440C1FD-26F8-4C61-BE2C-337977E5A93E}" dt="2021-02-16T14:31:33.954" v="8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8440C1FD-26F8-4C61-BE2C-337977E5A93E}" dt="2021-02-16T14:31:28.891" v="6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8440C1FD-26F8-4C61-BE2C-337977E5A93E}" dt="2021-02-16T14:22:27.875" v="5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440C1FD-26F8-4C61-BE2C-337977E5A93E}" dt="2021-02-16T14:22:21.452" v="3"/>
          <ac:spMkLst>
            <pc:docMk/>
            <pc:sldMasterMk cId="0" sldId="2147483659"/>
            <ac:spMk id="10" creationId="{A009C229-CDEB-47D2-BF6B-E383277A7FBA}"/>
          </ac:spMkLst>
        </pc:spChg>
        <pc:picChg chg="del">
          <ac:chgData name="필두 홍" userId="a613eac9-2ee1-4936-8d5c-6f3d69f7b146" providerId="ADAL" clId="{8440C1FD-26F8-4C61-BE2C-337977E5A93E}" dt="2021-02-16T14:22:23.949" v="4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440C1FD-26F8-4C61-BE2C-337977E5A93E}" dt="2021-02-16T14:22:27.875" v="5"/>
          <ac:picMkLst>
            <pc:docMk/>
            <pc:sldMasterMk cId="0" sldId="2147483659"/>
            <ac:picMk id="11" creationId="{CCBFE0FF-EE9C-4179-9346-C82777825F51}"/>
          </ac:picMkLst>
        </pc:picChg>
      </pc:sldMasterChg>
      <pc:sldMasterChg chg="addSp delSp modSp mod">
        <pc:chgData name="필두 홍" userId="a613eac9-2ee1-4936-8d5c-6f3d69f7b146" providerId="ADAL" clId="{8440C1FD-26F8-4C61-BE2C-337977E5A93E}" dt="2021-02-16T14:22:02.869" v="2"/>
        <pc:sldMasterMkLst>
          <pc:docMk/>
          <pc:sldMasterMk cId="0" sldId="2147484008"/>
        </pc:sldMasterMkLst>
        <pc:picChg chg="del mod">
          <ac:chgData name="필두 홍" userId="a613eac9-2ee1-4936-8d5c-6f3d69f7b146" providerId="ADAL" clId="{8440C1FD-26F8-4C61-BE2C-337977E5A93E}" dt="2021-02-16T14:21:57.972" v="1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440C1FD-26F8-4C61-BE2C-337977E5A93E}" dt="2021-02-16T14:22:02.869" v="2"/>
          <ac:picMkLst>
            <pc:docMk/>
            <pc:sldMasterMk cId="0" sldId="2147484008"/>
            <ac:picMk id="5" creationId="{E58108D3-3E5C-47FA-9023-18A46A0B7FB8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09C229-CDEB-47D2-BF6B-E383277A7FBA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BFE0FF-EE9C-4179-9346-C82777825F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108D3-3E5C-47FA-9023-18A46A0B7F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smtClean="0"/>
              <a:t>고급</a:t>
            </a:r>
            <a:r>
              <a:rPr lang="en-US" altLang="ko-KR" sz="2400" dirty="0" smtClean="0"/>
              <a:t>6.</a:t>
            </a:r>
            <a:r>
              <a:rPr lang="ko-KR" altLang="en-US" sz="2400" dirty="0"/>
              <a:t>모니터링 활용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8613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시스템 감시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/>
              <a:t>특정 프로세스 감시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/>
              <a:t>접속 단말 개수 세기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/>
              <a:t>시스템 모니터링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백업등</a:t>
            </a:r>
            <a:r>
              <a:rPr lang="ko-KR" altLang="en-US" sz="2400" dirty="0"/>
              <a:t> 응용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/>
              <a:t>크기가 얼마 이상인 파일 찾기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/>
              <a:t>파일명을 찾아 날짜형식의 </a:t>
            </a:r>
            <a:r>
              <a:rPr lang="ko-KR" altLang="en-US" sz="2000" dirty="0" err="1"/>
              <a:t>디렉토리로</a:t>
            </a:r>
            <a:r>
              <a:rPr lang="ko-KR" altLang="en-US" sz="2000" dirty="0"/>
              <a:t> 백업하기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2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특정 프로세스 감시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test03-01.sh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en-US" altLang="ko-KR" dirty="0" err="1"/>
              <a:t>ps</a:t>
            </a:r>
            <a:r>
              <a:rPr lang="ko-KR" altLang="en-US" dirty="0"/>
              <a:t>와 주기처리를 이용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접속단말수</a:t>
            </a:r>
            <a:r>
              <a:rPr lang="ko-KR" altLang="en-US" dirty="0"/>
              <a:t> 세기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ps</a:t>
            </a:r>
            <a:r>
              <a:rPr lang="en-US" altLang="ko-KR" dirty="0"/>
              <a:t> -</a:t>
            </a:r>
            <a:r>
              <a:rPr lang="en-US" altLang="ko-KR" dirty="0" err="1"/>
              <a:t>ef|grep</a:t>
            </a:r>
            <a:r>
              <a:rPr lang="en-US" altLang="ko-KR" dirty="0"/>
              <a:t> </a:t>
            </a:r>
            <a:r>
              <a:rPr lang="en-US" altLang="ko-KR" dirty="0" err="1"/>
              <a:t>getty|wc</a:t>
            </a:r>
            <a:r>
              <a:rPr lang="en-US" altLang="ko-KR" dirty="0"/>
              <a:t> -l(</a:t>
            </a:r>
            <a:r>
              <a:rPr lang="ko-KR" altLang="en-US" dirty="0" err="1"/>
              <a:t>접속단말수</a:t>
            </a:r>
            <a:r>
              <a:rPr lang="ko-KR" altLang="en-US" dirty="0"/>
              <a:t> 세기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예제 </a:t>
            </a:r>
            <a:r>
              <a:rPr lang="en-US" altLang="ko-KR" dirty="0"/>
              <a:t>test03-02.sh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 err="1"/>
              <a:t>접속단말수</a:t>
            </a:r>
            <a:r>
              <a:rPr lang="ko-KR" altLang="en-US" dirty="0"/>
              <a:t> 세기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크기가 얼마 이상인 파일 찾기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test03-03.sh</a:t>
            </a:r>
            <a:r>
              <a:rPr lang="ko-KR" altLang="en-US" dirty="0"/>
              <a:t>을 응용 및 변형하여 실습 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ls -l /</a:t>
            </a:r>
            <a:r>
              <a:rPr lang="en-US" altLang="ko-KR" dirty="0" err="1"/>
              <a:t>etc</a:t>
            </a:r>
            <a:r>
              <a:rPr lang="en-US" altLang="ko-KR" dirty="0"/>
              <a:t>/*.</a:t>
            </a:r>
            <a:r>
              <a:rPr lang="en-US" altLang="ko-KR" dirty="0" err="1"/>
              <a:t>conf</a:t>
            </a:r>
            <a:r>
              <a:rPr lang="en-US" altLang="ko-KR" dirty="0"/>
              <a:t> | </a:t>
            </a:r>
            <a:r>
              <a:rPr lang="en-US" altLang="ko-KR" dirty="0" err="1"/>
              <a:t>awk</a:t>
            </a:r>
            <a:r>
              <a:rPr lang="en-US" altLang="ko-KR" dirty="0"/>
              <a:t> '{ print "size : " $5 " , name : " $9}' </a:t>
            </a:r>
            <a:endParaRPr lang="ko-KR" altLang="en-US" dirty="0"/>
          </a:p>
          <a:p>
            <a:pPr latinLnBrk="1"/>
            <a:r>
              <a:rPr lang="ko-KR" altLang="en-US" dirty="0"/>
              <a:t>③ 예제 </a:t>
            </a:r>
            <a:r>
              <a:rPr lang="en-US" altLang="ko-KR" dirty="0"/>
              <a:t>test03-04.sh</a:t>
            </a:r>
            <a:r>
              <a:rPr lang="ko-KR" altLang="en-US" dirty="0"/>
              <a:t>을 응용 및 변형하여 실습 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파일명을 찾아 날짜형식의 </a:t>
            </a:r>
            <a:r>
              <a:rPr lang="ko-KR" altLang="en-US" dirty="0" err="1"/>
              <a:t>디렉토리로</a:t>
            </a:r>
            <a:r>
              <a:rPr lang="ko-KR" altLang="en-US" dirty="0"/>
              <a:t> 백업하기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test03-05.sh</a:t>
            </a:r>
            <a:r>
              <a:rPr lang="ko-KR" altLang="en-US" dirty="0"/>
              <a:t>을 응용 및 변형하여 실습 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제시된 </a:t>
            </a:r>
            <a:r>
              <a:rPr lang="ko-KR" altLang="en-US" dirty="0" err="1"/>
              <a:t>쉘</a:t>
            </a:r>
            <a:r>
              <a:rPr lang="ko-KR" altLang="en-US"/>
              <a:t> 프로그램을 변형하여 스스로 작성해 보기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/>
              <a:t>(2 </a:t>
            </a:r>
            <a:r>
              <a:rPr lang="en-US" altLang="ko-KR" sz="1800" dirty="0"/>
              <a:t>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32178"/>
              </p:ext>
            </p:extLst>
          </p:nvPr>
        </p:nvGraphicFramePr>
        <p:xfrm>
          <a:off x="412885" y="707406"/>
          <a:ext cx="8281171" cy="5807300"/>
        </p:xfrm>
        <a:graphic>
          <a:graphicData uri="http://schemas.openxmlformats.org/drawingml/2006/table">
            <a:tbl>
              <a:tblPr/>
              <a:tblGrid>
                <a:gridCol w="3004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31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183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스크립트에서 특정 프로세스를 감시하기 위하여 예제에서 사용된 문장은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ps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for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until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esac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예제에서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ps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와 주기처리를 이용하여 특정프로세스를 감시 하였습니다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183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스크립트에서 터미널 단말 접속자를 계수하기 위하여 예제에서 사용된 문장은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wc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count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mount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ls -l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접속자수를 계수하기 위하여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[ps -ef|grep getty|wc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l]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사용하였습니다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183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스크립트에서 파일의 크기를 알기 위하여 예제에서 사용된 문장은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&amp;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cut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ps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until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예제에서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ls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결과를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cut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으로 필요한 내용만 얻어서 파일의 크기를 얻어왔습니다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3701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 ls -l /etc/*.conf | awk '{ print "size : " $5 " , name : " $9}'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$5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번째 매개변수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출력의 띄어쓰기 기준으로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번째 내용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입력의 띄어쓰기 기준으로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번째 내용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출력의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번째 문자 내용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출력의 띄어쓰기 기준으로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번째 내용을 의미합니다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802" marR="13802" marT="13802" marB="1380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시스템 감시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특정 프로세스 감시하는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프로그래밍의 주요 특징을 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접속 단말 개수 세기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프로그래밍의 주요 특징을 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시스템 모니터링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백업등</a:t>
            </a:r>
            <a:r>
              <a:rPr lang="ko-KR" altLang="en-US" sz="1400" dirty="0"/>
              <a:t> 응용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크기가 얼마 이상인 파일 찾기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프로그래밍의 주요 특징을 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파일명을 찾아 날짜형식의 </a:t>
            </a:r>
            <a:r>
              <a:rPr lang="ko-KR" altLang="en-US" sz="1400" dirty="0" err="1"/>
              <a:t>디렉토리로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백업하기쉘</a:t>
            </a:r>
            <a:r>
              <a:rPr lang="ko-KR" altLang="en-US" sz="1400"/>
              <a:t> 프로그래밍의 주요 특징을 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4055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수고하셨습니다</a:t>
            </a:r>
            <a:r>
              <a:rPr lang="en-US" altLang="ko-KR" sz="16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프로그래밍은 시스템 관리자가 시스템 모니터링을 간단하게 할 수 있도록 도움을 주는 프로그램을 작성하는데 용이하다</a:t>
            </a:r>
            <a:r>
              <a:rPr lang="en-US" altLang="ko-KR" sz="1200" dirty="0"/>
              <a:t>. </a:t>
            </a:r>
            <a:r>
              <a:rPr lang="ko-KR" altLang="en-US" sz="1200" dirty="0"/>
              <a:t>주기적으로 프로세스를 감시하거나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디스크나 메모리의 사용량을 모니터링하고 파일이나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백업받는</a:t>
            </a:r>
            <a:r>
              <a:rPr lang="ko-KR" altLang="en-US" sz="1200" dirty="0"/>
              <a:t> 업무도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프로그램으로 작성한다면 매우 유용하게 사용될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강의도 마찬가지로 예제를 통하여 프로그램을 이해 후 실습을 하도록 한다</a:t>
            </a:r>
            <a:r>
              <a:rPr lang="en-US" altLang="ko-KR" sz="1200" dirty="0"/>
              <a:t>. 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특정 프로세스 감시</a:t>
            </a:r>
            <a:r>
              <a:rPr lang="en-US" altLang="ko-KR" sz="1200" dirty="0"/>
              <a:t>,  </a:t>
            </a:r>
            <a:r>
              <a:rPr lang="ko-KR" altLang="en-US" sz="1200" dirty="0"/>
              <a:t>크기가 얼마 이상인 파일 찾기</a:t>
            </a:r>
            <a:r>
              <a:rPr lang="en-US" altLang="ko-KR" sz="1200" dirty="0"/>
              <a:t>, </a:t>
            </a:r>
            <a:r>
              <a:rPr lang="ko-KR" altLang="en-US" sz="1200" dirty="0"/>
              <a:t>파일명을 찾아 날짜형식의 </a:t>
            </a:r>
            <a:r>
              <a:rPr lang="ko-KR" altLang="en-US" sz="1200" dirty="0" err="1"/>
              <a:t>디렉토리로</a:t>
            </a:r>
            <a:r>
              <a:rPr lang="ko-KR" altLang="en-US" sz="1200" dirty="0"/>
              <a:t> 백업하기에 대하여 이해하고 실습할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 다루었던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명령어의 기본적인 사항에 대하여 다시 한 번 복습해 봅니다</a:t>
            </a:r>
            <a:r>
              <a:rPr lang="en-US" altLang="ko-KR" sz="1200" dirty="0"/>
              <a:t>. (One more)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이용하는 방법에 대하여 인터넷 검색을 통하여 미리 학습해 봅니다</a:t>
            </a:r>
            <a:r>
              <a:rPr lang="en-US" altLang="ko-KR" sz="1200" dirty="0"/>
              <a:t>. (One more)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…</a:t>
            </a:r>
            <a:r>
              <a:rPr lang="ko-KR" altLang="en-US" sz="1600" dirty="0"/>
              <a:t>딱히</a:t>
            </a:r>
            <a:r>
              <a:rPr lang="en-US" altLang="ko-KR" sz="1600" dirty="0"/>
              <a:t> </a:t>
            </a:r>
            <a:r>
              <a:rPr lang="ko-KR" altLang="en-US" sz="1600" dirty="0"/>
              <a:t>없다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6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13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45511</TotalTime>
  <Words>609</Words>
  <Application>Microsoft Office PowerPoint</Application>
  <PresentationFormat>A4 용지(210x297mm)</PresentationFormat>
  <Paragraphs>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한양신명조</vt:lpstr>
      <vt:lpstr>한컴바탕</vt:lpstr>
      <vt:lpstr>휴먼명조</vt:lpstr>
      <vt:lpstr>Arial</vt:lpstr>
      <vt:lpstr>Wingdings</vt:lpstr>
      <vt:lpstr>1_Default Design</vt:lpstr>
      <vt:lpstr>기본 디자인</vt:lpstr>
      <vt:lpstr>3_Default Design</vt:lpstr>
      <vt:lpstr>고급6.모니터링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2822</cp:revision>
  <cp:lastPrinted>2015-10-28T04:44:44Z</cp:lastPrinted>
  <dcterms:created xsi:type="dcterms:W3CDTF">2003-10-22T07:02:37Z</dcterms:created>
  <dcterms:modified xsi:type="dcterms:W3CDTF">2021-02-25T08:30:24Z</dcterms:modified>
</cp:coreProperties>
</file>