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  <p:sldMasterId id="2147484036" r:id="rId4"/>
  </p:sldMasterIdLst>
  <p:notesMasterIdLst>
    <p:notesMasterId r:id="rId22"/>
  </p:notesMasterIdLst>
  <p:sldIdLst>
    <p:sldId id="1078" r:id="rId5"/>
    <p:sldId id="961" r:id="rId6"/>
    <p:sldId id="977" r:id="rId7"/>
    <p:sldId id="978" r:id="rId8"/>
    <p:sldId id="1097" r:id="rId9"/>
    <p:sldId id="1098" r:id="rId10"/>
    <p:sldId id="1099" r:id="rId11"/>
    <p:sldId id="1100" r:id="rId12"/>
    <p:sldId id="1101" r:id="rId13"/>
    <p:sldId id="1102" r:id="rId14"/>
    <p:sldId id="1103" r:id="rId15"/>
    <p:sldId id="1104" r:id="rId16"/>
    <p:sldId id="1095" r:id="rId17"/>
    <p:sldId id="1022" r:id="rId18"/>
    <p:sldId id="1076" r:id="rId19"/>
    <p:sldId id="991" r:id="rId20"/>
    <p:sldId id="984" r:id="rId21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FE6D46-54DE-4877-9690-F04089F3CFDE}" v="1" dt="2022-04-03T07:38:20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93" d="100"/>
          <a:sy n="93" d="100"/>
        </p:scale>
        <p:origin x="672" y="77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88FE6D46-54DE-4877-9690-F04089F3CFDE}"/>
    <pc:docChg chg="modSld">
      <pc:chgData name="홍필두" userId="a613eac9-2ee1-4936-8d5c-6f3d69f7b146" providerId="ADAL" clId="{88FE6D46-54DE-4877-9690-F04089F3CFDE}" dt="2022-04-03T07:38:20.449" v="3" actId="20577"/>
      <pc:docMkLst>
        <pc:docMk/>
      </pc:docMkLst>
      <pc:sldChg chg="modSp mod">
        <pc:chgData name="홍필두" userId="a613eac9-2ee1-4936-8d5c-6f3d69f7b146" providerId="ADAL" clId="{88FE6D46-54DE-4877-9690-F04089F3CFDE}" dt="2022-04-03T07:16:40.053" v="0" actId="20577"/>
        <pc:sldMkLst>
          <pc:docMk/>
          <pc:sldMk cId="536599336" sldId="961"/>
        </pc:sldMkLst>
        <pc:spChg chg="mod">
          <ac:chgData name="홍필두" userId="a613eac9-2ee1-4936-8d5c-6f3d69f7b146" providerId="ADAL" clId="{88FE6D46-54DE-4877-9690-F04089F3CFDE}" dt="2022-04-03T07:16:40.053" v="0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addSp modSp mod">
        <pc:chgData name="홍필두" userId="a613eac9-2ee1-4936-8d5c-6f3d69f7b146" providerId="ADAL" clId="{88FE6D46-54DE-4877-9690-F04089F3CFDE}" dt="2022-04-03T07:38:20.449" v="3" actId="20577"/>
        <pc:sldMkLst>
          <pc:docMk/>
          <pc:sldMk cId="224274909" sldId="1078"/>
        </pc:sldMkLst>
        <pc:spChg chg="add mod">
          <ac:chgData name="홍필두" userId="a613eac9-2ee1-4936-8d5c-6f3d69f7b146" providerId="ADAL" clId="{88FE6D46-54DE-4877-9690-F04089F3CFDE}" dt="2022-04-03T07:38:20.449" v="3" actId="20577"/>
          <ac:spMkLst>
            <pc:docMk/>
            <pc:sldMk cId="224274909" sldId="1078"/>
            <ac:spMk id="5" creationId="{6622EF5E-A5C2-4034-869D-BDB6B9C77640}"/>
          </ac:spMkLst>
        </pc:spChg>
      </pc:sldChg>
    </pc:docChg>
  </pc:docChgLst>
  <pc:docChgLst>
    <pc:chgData name="필두 홍" userId="a613eac9-2ee1-4936-8d5c-6f3d69f7b146" providerId="ADAL" clId="{969FF274-A4BA-4FEA-989C-6663F1DCA6EA}"/>
    <pc:docChg chg="custSel modSld modMainMaster">
      <pc:chgData name="필두 홍" userId="a613eac9-2ee1-4936-8d5c-6f3d69f7b146" providerId="ADAL" clId="{969FF274-A4BA-4FEA-989C-6663F1DCA6EA}" dt="2021-02-16T14:32:09.531" v="8" actId="1076"/>
      <pc:docMkLst>
        <pc:docMk/>
      </pc:docMkLst>
      <pc:sldChg chg="addSp delSp modSp mod">
        <pc:chgData name="필두 홍" userId="a613eac9-2ee1-4936-8d5c-6f3d69f7b146" providerId="ADAL" clId="{969FF274-A4BA-4FEA-989C-6663F1DCA6EA}" dt="2021-02-16T14:32:09.531" v="8" actId="1076"/>
        <pc:sldMkLst>
          <pc:docMk/>
          <pc:sldMk cId="224274909" sldId="1078"/>
        </pc:sldMkLst>
        <pc:spChg chg="add mod">
          <ac:chgData name="필두 홍" userId="a613eac9-2ee1-4936-8d5c-6f3d69f7b146" providerId="ADAL" clId="{969FF274-A4BA-4FEA-989C-6663F1DCA6EA}" dt="2021-02-16T14:32:09.531" v="8" actId="1076"/>
          <ac:spMkLst>
            <pc:docMk/>
            <pc:sldMk cId="224274909" sldId="1078"/>
            <ac:spMk id="6" creationId="{572AD506-CA01-4839-9A83-7123D80FF927}"/>
          </ac:spMkLst>
        </pc:spChg>
        <pc:spChg chg="del">
          <ac:chgData name="필두 홍" userId="a613eac9-2ee1-4936-8d5c-6f3d69f7b146" providerId="ADAL" clId="{969FF274-A4BA-4FEA-989C-6663F1DCA6EA}" dt="2021-02-16T14:32:03.562" v="5" actId="478"/>
          <ac:spMkLst>
            <pc:docMk/>
            <pc:sldMk cId="224274909" sldId="1078"/>
            <ac:spMk id="3075" creationId="{00000000-0000-0000-0000-000000000000}"/>
          </ac:spMkLst>
        </pc:spChg>
        <pc:picChg chg="del">
          <ac:chgData name="필두 홍" userId="a613eac9-2ee1-4936-8d5c-6f3d69f7b146" providerId="ADAL" clId="{969FF274-A4BA-4FEA-989C-6663F1DCA6EA}" dt="2021-02-16T14:32:05.844" v="6" actId="478"/>
          <ac:picMkLst>
            <pc:docMk/>
            <pc:sldMk cId="224274909" sldId="1078"/>
            <ac:picMk id="5" creationId="{00000000-0000-0000-0000-000000000000}"/>
          </ac:picMkLst>
        </pc:picChg>
      </pc:sldChg>
      <pc:sldMasterChg chg="addSp delSp modSp mod">
        <pc:chgData name="필두 홍" userId="a613eac9-2ee1-4936-8d5c-6f3d69f7b146" providerId="ADAL" clId="{969FF274-A4BA-4FEA-989C-6663F1DCA6EA}" dt="2021-02-16T14:24:56.406" v="2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969FF274-A4BA-4FEA-989C-6663F1DCA6EA}" dt="2021-02-16T14:24:52.691" v="1"/>
          <ac:spMkLst>
            <pc:docMk/>
            <pc:sldMasterMk cId="0" sldId="2147483659"/>
            <ac:spMk id="10" creationId="{FAF3C492-320D-47AB-85D0-A052F1E4C0C1}"/>
          </ac:spMkLst>
        </pc:spChg>
        <pc:picChg chg="del">
          <ac:chgData name="필두 홍" userId="a613eac9-2ee1-4936-8d5c-6f3d69f7b146" providerId="ADAL" clId="{969FF274-A4BA-4FEA-989C-6663F1DCA6EA}" dt="2021-02-16T14:24:52.238" v="0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969FF274-A4BA-4FEA-989C-6663F1DCA6EA}" dt="2021-02-16T14:24:56.406" v="2"/>
          <ac:picMkLst>
            <pc:docMk/>
            <pc:sldMasterMk cId="0" sldId="2147483659"/>
            <ac:picMk id="11" creationId="{B09072A7-A065-454B-A03B-4D64F92C7BC1}"/>
          </ac:picMkLst>
        </pc:picChg>
      </pc:sldMasterChg>
      <pc:sldMasterChg chg="addSp delSp modSp mod">
        <pc:chgData name="필두 홍" userId="a613eac9-2ee1-4936-8d5c-6f3d69f7b146" providerId="ADAL" clId="{969FF274-A4BA-4FEA-989C-6663F1DCA6EA}" dt="2021-02-16T14:25:09.248" v="4"/>
        <pc:sldMasterMkLst>
          <pc:docMk/>
          <pc:sldMasterMk cId="0" sldId="2147484008"/>
        </pc:sldMasterMkLst>
        <pc:picChg chg="del">
          <ac:chgData name="필두 홍" userId="a613eac9-2ee1-4936-8d5c-6f3d69f7b146" providerId="ADAL" clId="{969FF274-A4BA-4FEA-989C-6663F1DCA6EA}" dt="2021-02-16T14:25:06.112" v="3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969FF274-A4BA-4FEA-989C-6663F1DCA6EA}" dt="2021-02-16T14:25:09.248" v="4"/>
          <ac:picMkLst>
            <pc:docMk/>
            <pc:sldMasterMk cId="0" sldId="2147484008"/>
            <ac:picMk id="5" creationId="{D8F5D522-2CEB-4411-B7DC-640DBD2DC145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0"/>
            <a:ext cx="9504363" cy="64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4/3/2022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77700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4/3/2022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5778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4/3/2022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17669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4/3/2022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08905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4/3/2022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252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AF3C492-320D-47AB-85D0-A052F1E4C0C1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9072A7-A065-454B-A03B-4D64F92C7BC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5" r:id="rId2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F5D522-2CEB-4411-B7DC-640DBD2DC14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68385" y="305424"/>
            <a:ext cx="6900733" cy="2863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94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130428" y="6386634"/>
            <a:ext cx="7645144" cy="2618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94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300" y="27432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1" y="6377940"/>
            <a:ext cx="227838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4/3/2022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1" y="6377940"/>
            <a:ext cx="227838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825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49702">
        <a:defRPr>
          <a:latin typeface="+mn-lt"/>
          <a:ea typeface="+mn-ea"/>
          <a:cs typeface="+mn-cs"/>
        </a:defRPr>
      </a:lvl2pPr>
      <a:lvl3pPr marL="899404">
        <a:defRPr>
          <a:latin typeface="+mn-lt"/>
          <a:ea typeface="+mn-ea"/>
          <a:cs typeface="+mn-cs"/>
        </a:defRPr>
      </a:lvl3pPr>
      <a:lvl4pPr marL="1349106">
        <a:defRPr>
          <a:latin typeface="+mn-lt"/>
          <a:ea typeface="+mn-ea"/>
          <a:cs typeface="+mn-cs"/>
        </a:defRPr>
      </a:lvl4pPr>
      <a:lvl5pPr marL="1798808">
        <a:defRPr>
          <a:latin typeface="+mn-lt"/>
          <a:ea typeface="+mn-ea"/>
          <a:cs typeface="+mn-cs"/>
        </a:defRPr>
      </a:lvl5pPr>
      <a:lvl6pPr marL="2248510">
        <a:defRPr>
          <a:latin typeface="+mn-lt"/>
          <a:ea typeface="+mn-ea"/>
          <a:cs typeface="+mn-cs"/>
        </a:defRPr>
      </a:lvl6pPr>
      <a:lvl7pPr marL="2698212">
        <a:defRPr>
          <a:latin typeface="+mn-lt"/>
          <a:ea typeface="+mn-ea"/>
          <a:cs typeface="+mn-cs"/>
        </a:defRPr>
      </a:lvl7pPr>
      <a:lvl8pPr marL="3147913">
        <a:defRPr>
          <a:latin typeface="+mn-lt"/>
          <a:ea typeface="+mn-ea"/>
          <a:cs typeface="+mn-cs"/>
        </a:defRPr>
      </a:lvl8pPr>
      <a:lvl9pPr marL="359761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49702">
        <a:defRPr>
          <a:latin typeface="+mn-lt"/>
          <a:ea typeface="+mn-ea"/>
          <a:cs typeface="+mn-cs"/>
        </a:defRPr>
      </a:lvl2pPr>
      <a:lvl3pPr marL="899404">
        <a:defRPr>
          <a:latin typeface="+mn-lt"/>
          <a:ea typeface="+mn-ea"/>
          <a:cs typeface="+mn-cs"/>
        </a:defRPr>
      </a:lvl3pPr>
      <a:lvl4pPr marL="1349106">
        <a:defRPr>
          <a:latin typeface="+mn-lt"/>
          <a:ea typeface="+mn-ea"/>
          <a:cs typeface="+mn-cs"/>
        </a:defRPr>
      </a:lvl4pPr>
      <a:lvl5pPr marL="1798808">
        <a:defRPr>
          <a:latin typeface="+mn-lt"/>
          <a:ea typeface="+mn-ea"/>
          <a:cs typeface="+mn-cs"/>
        </a:defRPr>
      </a:lvl5pPr>
      <a:lvl6pPr marL="2248510">
        <a:defRPr>
          <a:latin typeface="+mn-lt"/>
          <a:ea typeface="+mn-ea"/>
          <a:cs typeface="+mn-cs"/>
        </a:defRPr>
      </a:lvl6pPr>
      <a:lvl7pPr marL="2698212">
        <a:defRPr>
          <a:latin typeface="+mn-lt"/>
          <a:ea typeface="+mn-ea"/>
          <a:cs typeface="+mn-cs"/>
        </a:defRPr>
      </a:lvl7pPr>
      <a:lvl8pPr marL="3147913">
        <a:defRPr>
          <a:latin typeface="+mn-lt"/>
          <a:ea typeface="+mn-ea"/>
          <a:cs typeface="+mn-cs"/>
        </a:defRPr>
      </a:lvl8pPr>
      <a:lvl9pPr marL="359761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Qt2mqWadQqI" TargetMode="Externa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ache.org/" TargetMode="Externa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8.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웹서버</a:t>
            </a:r>
            <a:r>
              <a:rPr lang="ko-KR" altLang="en-US" sz="2400" dirty="0"/>
              <a:t> 구성</a:t>
            </a:r>
          </a:p>
        </p:txBody>
      </p:sp>
      <p:sp>
        <p:nvSpPr>
          <p:cNvPr id="6" name="Text Box 89">
            <a:extLst>
              <a:ext uri="{FF2B5EF4-FFF2-40B4-BE49-F238E27FC236}">
                <a16:creationId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441" y="5224174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</a:t>
            </a:r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리눅스프로그래밍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22EF5E-A5C2-4034-869D-BDB6B9C77640}"/>
              </a:ext>
            </a:extLst>
          </p:cNvPr>
          <p:cNvSpPr txBox="1"/>
          <p:nvPr/>
        </p:nvSpPr>
        <p:spPr>
          <a:xfrm>
            <a:off x="2477530" y="3261782"/>
            <a:ext cx="4955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>
                <a:hlinkClick r:id="rId2"/>
              </a:rPr>
              <a:t>https://youtu.be</a:t>
            </a:r>
            <a:r>
              <a:rPr lang="ko-KR" altLang="en-US">
                <a:hlinkClick r:id="rId2"/>
              </a:rPr>
              <a:t>/Qt2mqWadQqI</a:t>
            </a:r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74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1" y="560751"/>
            <a:ext cx="5933822" cy="584376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서버에서 제공되는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확장자에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따라 필요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</a:t>
            </a:r>
            <a:r>
              <a:rPr sz="1082" b="0" spc="-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실행지정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8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apachectl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restart</a:t>
            </a:r>
            <a:r>
              <a:rPr sz="1279" b="0" spc="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(apache2ctl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restart)</a:t>
            </a:r>
            <a:r>
              <a:rPr sz="1279" b="0" spc="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서버를 재시작</a:t>
            </a:r>
            <a:r>
              <a:rPr sz="1082" b="0" spc="-27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45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7" y="578621"/>
            <a:ext cx="4478311" cy="1689516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4)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홈페이지</a:t>
            </a:r>
            <a:r>
              <a:rPr sz="1180" spc="305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게시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</a:t>
            </a:r>
            <a:r>
              <a:rPr sz="1279" b="0" spc="-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설치와 설정이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완료되었으면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간단한</a:t>
            </a:r>
            <a:r>
              <a:rPr sz="1082" b="0" spc="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홈페이지를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테스트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해본다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페이지</a:t>
            </a:r>
            <a:r>
              <a:rPr sz="1082" b="0" spc="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작성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서버의 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Document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내용을</a:t>
            </a:r>
            <a:r>
              <a:rPr sz="1082" b="0" spc="-1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작성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1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082" b="0" spc="-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작업후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업로드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 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만들기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파일이름은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웹서버의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기본값인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index.html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으로</a:t>
            </a:r>
            <a:r>
              <a:rPr sz="1082" b="0" spc="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저장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7847" y="2402462"/>
            <a:ext cx="4959246" cy="1575816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&lt;html&gt;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&lt;body&gt;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680174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&lt;h1&gt;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Welcome </a:t>
            </a:r>
            <a:r>
              <a:rPr sz="1082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 TEST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Homepage</a:t>
            </a:r>
            <a:r>
              <a:rPr sz="1082" b="0" spc="-3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&lt;/h1&gt;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680174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&lt;h3&gt;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Thank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you</a:t>
            </a:r>
            <a:r>
              <a:rPr sz="1082" b="0" spc="-20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&lt;/H3&gt;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&lt;/body&gt;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&lt;/html&gt;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20"/>
              </a:spcBef>
              <a:spcAft>
                <a:spcPts val="0"/>
              </a:spcAft>
              <a:buClrTx/>
            </a:pP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"index.html"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6L,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95C</a:t>
            </a:r>
            <a:r>
              <a:rPr sz="1082" b="0" spc="-21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written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4383" y="4090651"/>
            <a:ext cx="1746354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Ⅳ-43&gt;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index.html파일</a:t>
            </a:r>
            <a:r>
              <a:rPr sz="885" b="0" spc="-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작성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7847" y="4373218"/>
            <a:ext cx="4959246" cy="52278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root@ubuntu:/var/www/html#</a:t>
            </a:r>
            <a:r>
              <a:rPr sz="1082" b="0" spc="-12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3176644" defTabSz="899404" eaLnBrk="1" fontAlgn="auto" latinLnBrk="1" hangingPunct="1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index.html 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root@ubuntu:/var/www/html#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2654" y="5025906"/>
            <a:ext cx="2129852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Ⅳ-44&gt;기본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Document Root에</a:t>
            </a:r>
            <a:r>
              <a:rPr sz="885" b="0" spc="6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저장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93798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8342" y="706298"/>
            <a:ext cx="5023928" cy="2358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99787" y="2585268"/>
            <a:ext cx="1660784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Ⅳ-45&gt;웹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브라우저로</a:t>
            </a:r>
            <a:r>
              <a:rPr sz="885" b="0" spc="-13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조회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236364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1)</a:t>
            </a:r>
            <a:r>
              <a:rPr lang="ko-KR" altLang="en-US" dirty="0"/>
              <a:t>리눅스</a:t>
            </a:r>
            <a:r>
              <a:rPr lang="en-US" altLang="ko-KR" dirty="0"/>
              <a:t> </a:t>
            </a:r>
            <a:r>
              <a:rPr lang="ko-KR" altLang="en-US" dirty="0"/>
              <a:t>개발환경 만들기</a:t>
            </a:r>
            <a:endParaRPr lang="en-US" altLang="ko-KR" dirty="0"/>
          </a:p>
          <a:p>
            <a:pPr latinLnBrk="1"/>
            <a:r>
              <a:rPr lang="ko-KR" altLang="en-US" dirty="0"/>
              <a:t>① 앞서서 진행했던 </a:t>
            </a:r>
            <a:r>
              <a:rPr lang="en-US" altLang="ko-KR" dirty="0"/>
              <a:t>“1</a:t>
            </a:r>
            <a:r>
              <a:rPr lang="ko-KR" altLang="en-US" dirty="0"/>
              <a:t>강 리눅스 개발환경 만들기</a:t>
            </a:r>
            <a:r>
              <a:rPr lang="en-US" altLang="ko-KR" dirty="0"/>
              <a:t>＂</a:t>
            </a:r>
            <a:r>
              <a:rPr lang="ko-KR" altLang="en-US" dirty="0"/>
              <a:t>를 완전히 모두 따라해 보기</a:t>
            </a:r>
            <a:endParaRPr lang="en-US" altLang="ko-KR" dirty="0"/>
          </a:p>
          <a:p>
            <a:pPr latinLnBrk="1"/>
            <a:r>
              <a:rPr lang="ko-KR" altLang="en-US" dirty="0"/>
              <a:t>② </a:t>
            </a:r>
            <a:r>
              <a:rPr lang="ko-KR" altLang="en-US" dirty="0" err="1"/>
              <a:t>첫수업때</a:t>
            </a:r>
            <a:r>
              <a:rPr lang="ko-KR" altLang="en-US" dirty="0"/>
              <a:t> </a:t>
            </a:r>
            <a:r>
              <a:rPr lang="ko-KR" altLang="en-US" dirty="0" err="1"/>
              <a:t>아무생각없이</a:t>
            </a:r>
            <a:r>
              <a:rPr lang="ko-KR" altLang="en-US" dirty="0"/>
              <a:t> 따라한 부분이 이제는 어느정도 이해되며 잘 진행될 것임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2) </a:t>
            </a:r>
            <a:r>
              <a:rPr lang="ko-KR" altLang="en-US" dirty="0" err="1"/>
              <a:t>웹서버</a:t>
            </a:r>
            <a:r>
              <a:rPr lang="ko-KR" altLang="en-US" dirty="0"/>
              <a:t> 설치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Apache</a:t>
            </a:r>
            <a:r>
              <a:rPr lang="ko-KR" altLang="en-US" dirty="0" err="1"/>
              <a:t>데몬설치</a:t>
            </a:r>
            <a:endParaRPr lang="ko-KR" altLang="en-US" dirty="0"/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/apache2/apache2.conf</a:t>
            </a:r>
            <a:r>
              <a:rPr lang="ko-KR" altLang="en-US" dirty="0"/>
              <a:t>파일을 살펴보고 내용 정리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/apache2/sites-enabled/00-default </a:t>
            </a:r>
            <a:r>
              <a:rPr lang="ko-KR" altLang="en-US" dirty="0"/>
              <a:t>파일을 살펴보고 내용 정리</a:t>
            </a:r>
          </a:p>
          <a:p>
            <a:pPr latinLnBrk="1"/>
            <a:r>
              <a:rPr lang="ko-KR" altLang="en-US" dirty="0"/>
              <a:t>④ </a:t>
            </a:r>
            <a:r>
              <a:rPr lang="en-US" altLang="ko-KR" dirty="0"/>
              <a:t>apache</a:t>
            </a:r>
            <a:r>
              <a:rPr lang="ko-KR" altLang="en-US" dirty="0"/>
              <a:t>데몬 정지 및 기동</a:t>
            </a:r>
          </a:p>
          <a:p>
            <a:pPr latinLnBrk="1"/>
            <a:r>
              <a:rPr lang="ko-KR" altLang="en-US" dirty="0"/>
              <a:t>⑤ 기본홈페이지 작성 후 게시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(1)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2086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latinLnBrk="1">
              <a:buAutoNum type="arabicParenR"/>
            </a:pPr>
            <a:r>
              <a:rPr lang="ko-KR" altLang="en-US" dirty="0"/>
              <a:t>금일 다룬 명령어를 </a:t>
            </a:r>
            <a:r>
              <a:rPr lang="en-US" altLang="ko-KR" dirty="0"/>
              <a:t>man</a:t>
            </a:r>
            <a:r>
              <a:rPr lang="ko-KR" altLang="en-US" dirty="0"/>
              <a:t>으로 찾아보고 각종 옵션에 대하여 조사 후 실습</a:t>
            </a:r>
            <a:endParaRPr lang="en-US" altLang="ko-KR" dirty="0"/>
          </a:p>
          <a:p>
            <a:pPr marL="342900" indent="-342900" latinLnBrk="1">
              <a:buAutoNum type="arabicParenR"/>
            </a:pPr>
            <a:r>
              <a:rPr lang="ko-KR" altLang="en-US"/>
              <a:t>다음 장 실습 먼저 해보기</a:t>
            </a:r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(4 – Jump Up) 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354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퀴즈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273871"/>
              </p:ext>
            </p:extLst>
          </p:nvPr>
        </p:nvGraphicFramePr>
        <p:xfrm>
          <a:off x="466670" y="755711"/>
          <a:ext cx="8945843" cy="2776764"/>
        </p:xfrm>
        <a:graphic>
          <a:graphicData uri="http://schemas.openxmlformats.org/drawingml/2006/table">
            <a:tbl>
              <a:tblPr/>
              <a:tblGrid>
                <a:gridCol w="3246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1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5113"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문제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보기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정답 및 해설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048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1)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다음 중 웹 서버를 지원하기 위한 주요 패키지로 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[Linux, Apache, MySQL, PHP]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를 일컫는 말은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LILO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LMAP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LAMP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AMPL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LAMP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를 의미합니다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987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2)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다음 중 리눅스에서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http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서비스를 위한 데몬으로 가장 많이 사용되는 패키지 명칭은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apache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tomcat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weblogic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httpserver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apache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를 가장 많이 사용합니다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.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1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01839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1. </a:t>
            </a:r>
            <a:r>
              <a:rPr lang="ko-KR" altLang="en-US" sz="1400" dirty="0" err="1"/>
              <a:t>웹환경</a:t>
            </a:r>
            <a:r>
              <a:rPr lang="ko-KR" altLang="en-US" sz="1400" dirty="0"/>
              <a:t> 리눅스시스템을 구성하는 과정을 설명하시오</a:t>
            </a:r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400" dirty="0"/>
              <a:t>1. </a:t>
            </a:r>
            <a:r>
              <a:rPr lang="ko-KR" altLang="en-US" sz="2400" dirty="0" err="1"/>
              <a:t>웹서버</a:t>
            </a:r>
            <a:endParaRPr lang="ko-KR" altLang="en-US" sz="2400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1)LAMP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2)Apache</a:t>
            </a:r>
            <a:r>
              <a:rPr lang="ko-KR" altLang="en-US" sz="2000" dirty="0" err="1"/>
              <a:t>데몬설치</a:t>
            </a:r>
            <a:endParaRPr lang="ko-KR" altLang="en-US" sz="2000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3)Apache</a:t>
            </a:r>
            <a:r>
              <a:rPr lang="ko-KR" altLang="en-US" sz="2000" dirty="0"/>
              <a:t>데몬 설정 및 시동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4)</a:t>
            </a:r>
            <a:r>
              <a:rPr lang="ko-KR" altLang="en-US" sz="2000" dirty="0"/>
              <a:t>홈페이지 게시</a:t>
            </a:r>
          </a:p>
          <a:p>
            <a:pPr>
              <a:spcBef>
                <a:spcPct val="0"/>
              </a:spcBef>
            </a:pPr>
            <a:endParaRPr lang="ko-KR" altLang="en-US" sz="24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879634" y="1015068"/>
            <a:ext cx="7450138" cy="27586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학습내용 소개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기업의 정보시스템을 위한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서버를 운영하는 경우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웹서비스나</a:t>
            </a:r>
            <a:r>
              <a:rPr lang="ko-KR" altLang="en-US" sz="1200" dirty="0"/>
              <a:t> 인터넷과 관련된 네트워크 응용 서비스를 제공하는 서버로 많이 사용된다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이를 위하여 </a:t>
            </a:r>
            <a:r>
              <a:rPr lang="ko-KR" altLang="en-US" sz="1200" dirty="0" err="1"/>
              <a:t>웹서버</a:t>
            </a:r>
            <a:r>
              <a:rPr lang="ko-KR" altLang="en-US" sz="1200" dirty="0"/>
              <a:t> 관련 패키지의 설치와 환경설정</a:t>
            </a:r>
            <a:r>
              <a:rPr lang="en-US" altLang="ko-KR" sz="1200" dirty="0"/>
              <a:t>, ftp</a:t>
            </a:r>
            <a:r>
              <a:rPr lang="ko-KR" altLang="en-US" sz="1200" dirty="0"/>
              <a:t>서버 패키지 관련 설치 및 설정 및 기타 서비스 패키지 설치 및 설정을 다루는 것은 중요한 사항이다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이번 강의에서는 이러한 여러 가지 인터넷 패키지의 기본적 이론</a:t>
            </a:r>
            <a:r>
              <a:rPr lang="en-US" altLang="ko-KR" sz="1200" dirty="0"/>
              <a:t>, </a:t>
            </a:r>
            <a:r>
              <a:rPr lang="ko-KR" altLang="en-US" sz="1200" dirty="0"/>
              <a:t>설치 및 환경설정에 대하여 이해 후 실습하도록 한다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우분투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최초 설치부분에서 </a:t>
            </a:r>
            <a:r>
              <a:rPr lang="en-US" altLang="ko-KR" sz="1200" dirty="0"/>
              <a:t>LAMP</a:t>
            </a:r>
            <a:r>
              <a:rPr lang="ko-KR" altLang="en-US" sz="1200" dirty="0"/>
              <a:t>라는 옵션을 주면 </a:t>
            </a:r>
            <a:r>
              <a:rPr lang="ko-KR" altLang="en-US" sz="1200" dirty="0" err="1"/>
              <a:t>웹서버</a:t>
            </a:r>
            <a:r>
              <a:rPr lang="ko-KR" altLang="en-US" sz="1200" dirty="0"/>
              <a:t> 관련 패키지가 자동으로 설치 및 기본 값으로 설정된다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이번 강의에는 </a:t>
            </a:r>
            <a:r>
              <a:rPr lang="ko-KR" altLang="en-US" sz="1200" dirty="0" err="1"/>
              <a:t>웹서버</a:t>
            </a:r>
            <a:r>
              <a:rPr lang="ko-KR" altLang="en-US" sz="1200" dirty="0"/>
              <a:t> 관련 기초 이론과 설치 및 설정방법에 대하여 하나하나 배워보도록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ko-KR" sz="12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4143914"/>
            <a:ext cx="7450138" cy="2256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apache </a:t>
            </a:r>
            <a:r>
              <a:rPr lang="ko-KR" altLang="en-US" sz="1200" dirty="0"/>
              <a:t>웹 서버 </a:t>
            </a:r>
            <a:r>
              <a:rPr lang="ko-KR" altLang="en-US" sz="1200" dirty="0" err="1"/>
              <a:t>데몬을</a:t>
            </a:r>
            <a:r>
              <a:rPr lang="ko-KR" altLang="en-US" sz="1200" dirty="0"/>
              <a:t> 설치 및 설정할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간단한 홈페이지서버 동작원리를 설명할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ftp </a:t>
            </a:r>
            <a:r>
              <a:rPr lang="ko-KR" altLang="en-US" sz="1200" dirty="0"/>
              <a:t>서버 </a:t>
            </a:r>
            <a:r>
              <a:rPr lang="ko-KR" altLang="en-US" sz="1200" dirty="0" err="1"/>
              <a:t>데몬을</a:t>
            </a:r>
            <a:r>
              <a:rPr lang="ko-KR" altLang="en-US" sz="1200" dirty="0"/>
              <a:t> 설치 및 설정할 수 있으며</a:t>
            </a:r>
            <a:r>
              <a:rPr lang="en-US" altLang="ko-KR" sz="1200" dirty="0"/>
              <a:t>, </a:t>
            </a:r>
            <a:br>
              <a:rPr lang="en-US" altLang="ko-KR" sz="1200" dirty="0"/>
            </a:br>
            <a:r>
              <a:rPr lang="ko-KR" altLang="en-US" sz="1200" dirty="0"/>
              <a:t>간단한 </a:t>
            </a:r>
            <a:r>
              <a:rPr lang="en-US" altLang="ko-KR" sz="1200" dirty="0"/>
              <a:t>ftp </a:t>
            </a:r>
            <a:r>
              <a:rPr lang="ko-KR" altLang="en-US" sz="1200" dirty="0"/>
              <a:t>클라이언트 명령어를 설명할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xinetd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데몬의</a:t>
            </a:r>
            <a:r>
              <a:rPr lang="ko-KR" altLang="en-US" sz="1200" dirty="0"/>
              <a:t> 설정을 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네트워크 보안사항에 대한 부분을 설명할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학습전</a:t>
            </a:r>
            <a:r>
              <a:rPr lang="ko-KR" altLang="en-US" sz="1600" dirty="0"/>
              <a:t>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홈페이지를 구성하는 </a:t>
            </a:r>
            <a:r>
              <a:rPr lang="en-US" altLang="ko-KR" sz="1200" dirty="0"/>
              <a:t>HTML</a:t>
            </a:r>
            <a:r>
              <a:rPr lang="ko-KR" altLang="en-US" sz="1200" dirty="0"/>
              <a:t>에 대하여 찾아보고 학습해 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http </a:t>
            </a:r>
            <a:r>
              <a:rPr lang="ko-KR" altLang="en-US" sz="1200" dirty="0"/>
              <a:t>데몬</a:t>
            </a:r>
            <a:r>
              <a:rPr lang="en-US" altLang="ko-KR" sz="1200" dirty="0"/>
              <a:t>, ftp </a:t>
            </a:r>
            <a:r>
              <a:rPr lang="ko-KR" altLang="en-US" sz="1200" dirty="0" err="1"/>
              <a:t>데몬에</a:t>
            </a:r>
            <a:r>
              <a:rPr lang="ko-KR" altLang="en-US" sz="1200" dirty="0"/>
              <a:t> 대하여 알아보고 설정방법을 미리 학습해 봅니다</a:t>
            </a:r>
            <a:r>
              <a:rPr lang="en-US" altLang="ko-KR" sz="1200" dirty="0"/>
              <a:t>.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24777" y="3557373"/>
            <a:ext cx="8073938" cy="2826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용어 </a:t>
            </a:r>
            <a:r>
              <a:rPr lang="en-US" altLang="ko-KR" sz="1600" dirty="0"/>
              <a:t>( </a:t>
            </a:r>
            <a:r>
              <a:rPr lang="ko-KR" altLang="en-US" sz="1600" dirty="0"/>
              <a:t>강의 정리 시 필기</a:t>
            </a:r>
            <a:r>
              <a:rPr lang="en-US" altLang="ko-KR" sz="1600" dirty="0"/>
              <a:t> </a:t>
            </a:r>
            <a:r>
              <a:rPr lang="ko-KR" altLang="en-US" sz="1600" dirty="0"/>
              <a:t>할 것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Web Server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HTML, </a:t>
            </a:r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665380"/>
            <a:ext cx="7209020" cy="1343493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61768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1475" spc="-30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1. </a:t>
            </a:r>
            <a:r>
              <a:rPr sz="1475" spc="-7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웹 </a:t>
            </a:r>
            <a:r>
              <a:rPr sz="1475" spc="-8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서버</a:t>
            </a:r>
            <a:r>
              <a:rPr sz="1475" spc="-5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1475" spc="-8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구성</a:t>
            </a:r>
            <a:endParaRPr sz="1475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  <a:p>
            <a:pPr defTabSz="899404" eaLnBrk="1" fontAlgn="auto" latinLnBrk="1" hangingPunct="1">
              <a:spcBef>
                <a:spcPts val="39"/>
              </a:spcBef>
              <a:spcAft>
                <a:spcPts val="0"/>
              </a:spcAft>
              <a:buClrTx/>
            </a:pPr>
            <a:endParaRPr sz="1623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  <a:p>
            <a:pPr marL="12492" marR="4997" indent="131788" algn="just" defTabSz="899404" eaLnBrk="1" fontAlgn="auto" latinLnBrk="1" hangingPunct="1">
              <a:lnSpc>
                <a:spcPct val="1057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기업의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정보시스템을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서버를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운영하는 경우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웹서비스나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인터넷과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응용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서비스를 제공하는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버로 많이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사용된다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웹서버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패키지의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설치와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환경설정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ftp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패키지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 설치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서비스  패키지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설정을 다루는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중요한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사항이다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이번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강의에서는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이러한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 가지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인터넷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패키지의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기본적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이론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환경설정에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이해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실습하도록</a:t>
            </a:r>
            <a:r>
              <a:rPr sz="1082" b="0" spc="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8072" y="2159308"/>
            <a:ext cx="431591" cy="329850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16798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920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464" y="2159308"/>
            <a:ext cx="4452079" cy="388462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2498" rIns="0" bIns="0" rtlCol="0">
            <a:spAutoFit/>
          </a:bodyPr>
          <a:lstStyle/>
          <a:p>
            <a:pPr defTabSz="899404" eaLnBrk="1" fontAlgn="auto" latinLnBrk="1" hangingPunct="1">
              <a:spcBef>
                <a:spcPts val="20"/>
              </a:spcBef>
              <a:spcAft>
                <a:spcPts val="0"/>
              </a:spcAft>
              <a:buClrTx/>
            </a:pPr>
            <a:endParaRPr sz="738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4332" marR="58086" indent="23734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학습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전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인터넷 검색을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통하여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홈페이지를 구성하는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HTML에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대하여 미리 조사하여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학  습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준비도를 높이도록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한다.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9317" y="2956312"/>
            <a:ext cx="7207146" cy="2936198"/>
          </a:xfrm>
          <a:prstGeom prst="rect">
            <a:avLst/>
          </a:prstGeom>
        </p:spPr>
        <p:txBody>
          <a:bodyPr vert="horz" wrap="square" lIns="0" tIns="84944" rIns="0" bIns="0" rtlCol="0">
            <a:spAutoFit/>
          </a:bodyPr>
          <a:lstStyle/>
          <a:p>
            <a:pPr marL="149901" defTabSz="899404" eaLnBrk="1" fontAlgn="auto" latinLnBrk="1" hangingPunct="1">
              <a:spcBef>
                <a:spcPts val="669"/>
              </a:spcBef>
              <a:spcAft>
                <a:spcPts val="0"/>
              </a:spcAft>
              <a:buClrTx/>
            </a:pPr>
            <a:r>
              <a:rPr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(1) </a:t>
            </a:r>
            <a:r>
              <a:rPr sz="1279" spc="-74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웹</a:t>
            </a:r>
            <a:r>
              <a:rPr sz="1279" spc="-9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279" spc="-10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서버</a:t>
            </a:r>
            <a:endParaRPr sz="1279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2492" marR="4997" indent="131788" defTabSz="899404" eaLnBrk="1" fontAlgn="auto" latinLnBrk="1" hangingPunct="1">
              <a:lnSpc>
                <a:spcPct val="106000"/>
              </a:lnSpc>
              <a:spcBef>
                <a:spcPts val="516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우분투 리눅스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최초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설치부분에서 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LAMP</a:t>
            </a:r>
            <a:r>
              <a:rPr sz="1082" b="0" spc="-19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옵션을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웹서버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패키지가 자동으로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값으로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설정된다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이번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강의에는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웹서버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기초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이론과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및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설정방법에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하나하나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배워보도록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endParaRPr sz="1770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</a:t>
            </a:r>
            <a:r>
              <a:rPr sz="1377" b="0" spc="-2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77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LAMP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279" b="0" spc="-23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LAMP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Linux, 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Apache, </a:t>
            </a:r>
            <a:r>
              <a:rPr sz="1279" b="0" spc="-20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MySQL, </a:t>
            </a: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PHP</a:t>
            </a:r>
            <a:r>
              <a:rPr sz="1082" b="0" spc="-1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앞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글자를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약자로서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지원하기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주요</a:t>
            </a:r>
            <a:r>
              <a:rPr sz="1082" b="0" spc="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패키지이다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12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23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LAMP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(Linux,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Apache, </a:t>
            </a:r>
            <a:r>
              <a:rPr sz="1279" b="0" spc="-20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MySQL, 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PHP)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지원하기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주요</a:t>
            </a:r>
            <a:r>
              <a:rPr sz="1082" b="0" spc="-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패키지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-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리눅스에서는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기본적으로 </a:t>
            </a:r>
            <a:r>
              <a:rPr sz="1279" b="0" spc="-20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LAMP</a:t>
            </a:r>
            <a:r>
              <a:rPr sz="1082" b="0" spc="-20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</a:t>
            </a:r>
            <a:r>
              <a:rPr sz="1082" b="0" spc="-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선택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 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httpd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가장 많이 쓰는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</a:t>
            </a:r>
            <a:r>
              <a:rPr sz="1082" b="0" spc="-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(www.apache.org)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③</a:t>
            </a:r>
            <a:r>
              <a:rPr sz="1279" b="0" spc="112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22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MySQL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페이지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뿐만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아니라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오픈 소스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계열로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가장 많이 쓰는</a:t>
            </a:r>
            <a:r>
              <a:rPr sz="1082" b="0" spc="-7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Database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580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21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PHP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프로그램으로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페이지를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구성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만드는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프로그래밍</a:t>
            </a:r>
            <a:r>
              <a:rPr sz="1082" b="0" spc="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언어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동작하게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해주는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엔진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17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8072" y="776628"/>
            <a:ext cx="431591" cy="484370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0" rIns="0" bIns="0" rtlCol="0">
            <a:spAutoFit/>
          </a:bodyPr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06180" defTabSz="899404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9464" y="776627"/>
            <a:ext cx="4452079" cy="640754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3748" rIns="0" bIns="0" rtlCol="0">
            <a:spAutoFit/>
          </a:bodyPr>
          <a:lstStyle/>
          <a:p>
            <a:pPr defTabSz="899404" eaLnBrk="1" fontAlgn="auto" latinLnBrk="1" hangingPunct="1">
              <a:spcBef>
                <a:spcPts val="30"/>
              </a:spcBef>
              <a:spcAft>
                <a:spcPts val="0"/>
              </a:spcAft>
              <a:buClrTx/>
            </a:pPr>
            <a:endParaRPr sz="984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4332" marR="58086" indent="23734" defTabSz="899404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단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JSP, Servlet을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이용한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웹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서버를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구성하기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위하여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WAS(Web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Application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Server)를 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설치하여야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함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88067" defTabSz="899404" eaLnBrk="1" fontAlgn="auto" latinLnBrk="1" hangingPunct="1">
              <a:spcBef>
                <a:spcPts val="561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was종류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tomcat, websphere(IBM) weblogic(HP),</a:t>
            </a:r>
            <a:r>
              <a:rPr sz="885" b="0" spc="-7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TMAX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9316" y="1537903"/>
            <a:ext cx="7209020" cy="1679522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44279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580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홈페이지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체계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</a:t>
            </a:r>
            <a:r>
              <a:rPr sz="1082" b="0" spc="7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동작원리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1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082" b="0" spc="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브라우저에서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원하는 인터넷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페이지를</a:t>
            </a:r>
            <a:r>
              <a:rPr sz="1082" b="0" spc="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요청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httpd</a:t>
            </a:r>
            <a:r>
              <a:rPr sz="1082" b="0" spc="-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데몬은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요청에</a:t>
            </a:r>
            <a:r>
              <a:rPr sz="1082" b="0" spc="-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응답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페이지에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따라 어떤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프로그램처리가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없는 정적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페이지는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그대로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httpd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</a:t>
            </a:r>
            <a:r>
              <a:rPr sz="1082" b="0" spc="-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전달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39500"/>
              </a:lnSpc>
              <a:spcBef>
                <a:spcPts val="84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처리가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필요하다면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PHP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엔진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Java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Servlet/JSP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 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was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엔진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데이터베이스를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(MySQL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이용하여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페이지를 동적으로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제공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0649" y="4934624"/>
            <a:ext cx="1414072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Ⅳ-41&gt; LAMP의</a:t>
            </a:r>
            <a:r>
              <a:rPr sz="885" b="0" spc="-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역할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1806" y="3341458"/>
            <a:ext cx="5010450" cy="1601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997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7" y="578450"/>
            <a:ext cx="6480747" cy="1406577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 </a:t>
            </a:r>
            <a:r>
              <a:rPr sz="1377" b="0" spc="-211" dirty="0">
                <a:solidFill>
                  <a:prstClr val="black"/>
                </a:solidFill>
                <a:latin typeface="나눔고딕 Light"/>
                <a:ea typeface="+mn-ea"/>
                <a:cs typeface="나눔고딕 Light"/>
              </a:rPr>
              <a:t>Apache </a:t>
            </a:r>
            <a:r>
              <a:rPr sz="1377" b="0" spc="-225" dirty="0">
                <a:solidFill>
                  <a:prstClr val="black"/>
                </a:solidFill>
                <a:latin typeface="나눔고딕 Light"/>
                <a:ea typeface="+mn-ea"/>
                <a:cs typeface="나눔고딕 Light"/>
              </a:rPr>
              <a:t>데몬</a:t>
            </a:r>
            <a:r>
              <a:rPr sz="1377" b="0" spc="-152" dirty="0">
                <a:solidFill>
                  <a:prstClr val="black"/>
                </a:solidFill>
                <a:latin typeface="나눔고딕 Light"/>
                <a:ea typeface="+mn-ea"/>
                <a:cs typeface="나눔고딕 Light"/>
              </a:rPr>
              <a:t> </a:t>
            </a:r>
            <a:r>
              <a:rPr sz="1377" b="0" spc="-231" dirty="0">
                <a:solidFill>
                  <a:prstClr val="black"/>
                </a:solidFill>
                <a:latin typeface="나눔고딕 Light"/>
                <a:ea typeface="+mn-ea"/>
                <a:cs typeface="나눔고딕 Light"/>
              </a:rPr>
              <a:t>설치</a:t>
            </a:r>
            <a:endParaRPr sz="1377" b="0" dirty="0">
              <a:solidFill>
                <a:prstClr val="black"/>
              </a:solidFill>
              <a:latin typeface="나눔고딕 Light"/>
              <a:ea typeface="+mn-ea"/>
              <a:cs typeface="나눔고딕 Light"/>
            </a:endParaRPr>
          </a:p>
          <a:p>
            <a:pPr marL="144279" defTabSz="899404" eaLnBrk="1" fontAlgn="auto" latinLnBrk="1" hangingPunct="1">
              <a:spcBef>
                <a:spcPts val="487"/>
              </a:spcBef>
              <a:spcAft>
                <a:spcPts val="0"/>
              </a:spcAft>
              <a:buClrTx/>
            </a:pP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</a:t>
            </a:r>
            <a:r>
              <a:rPr sz="1279" b="0" spc="-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데몬은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홈페이지 서비스를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할 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http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서비스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데몬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open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소스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데몬으로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가장</a:t>
            </a:r>
            <a:r>
              <a:rPr sz="1082" b="0" spc="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많이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사용된다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설치방법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5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apt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install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apache2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</a:t>
            </a:r>
            <a:r>
              <a:rPr sz="1082" b="0" spc="-26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13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  <a:hlinkClick r:id="rId2"/>
              </a:rPr>
              <a:t>www.apache.org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소스를 받아서 컴파일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후 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(unix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계통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OS)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8072" y="2175760"/>
            <a:ext cx="431591" cy="520319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5621" rIns="0" bIns="0" rtlCol="0">
            <a:spAutoFit/>
          </a:bodyPr>
          <a:lstStyle/>
          <a:p>
            <a:pPr defTabSz="899404" eaLnBrk="1" fontAlgn="auto" latinLnBrk="1" hangingPunct="1">
              <a:spcBef>
                <a:spcPts val="44"/>
              </a:spcBef>
              <a:spcAft>
                <a:spcPts val="0"/>
              </a:spcAft>
              <a:buClrTx/>
            </a:pPr>
            <a:endParaRPr sz="1967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06180" defTabSz="899404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464" y="2175759"/>
            <a:ext cx="5588492" cy="519972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40598" rIns="0" bIns="0" rtlCol="0">
            <a:spAutoFit/>
          </a:bodyPr>
          <a:lstStyle/>
          <a:p>
            <a:pPr marL="64332" marR="58086" indent="129914" defTabSz="899404" eaLnBrk="1" fontAlgn="auto" latinLnBrk="1" hangingPunct="1">
              <a:lnSpc>
                <a:spcPts val="1780"/>
              </a:lnSpc>
              <a:spcBef>
                <a:spcPts val="320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25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단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과거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Apache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웹서버는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apache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(즉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apt-get </a:t>
            </a:r>
            <a:r>
              <a:rPr sz="885" b="0" spc="-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install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apache로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설치)였으나 현재 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는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apache2이다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94246" defTabSz="899404" eaLnBrk="1" fontAlgn="auto" latinLnBrk="1" hangingPunct="1">
              <a:spcBef>
                <a:spcPts val="402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25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즉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책을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쓴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시점 이후 얼마든지 바뀔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있는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내용이니 검색하는 습관을</a:t>
            </a:r>
            <a:r>
              <a:rPr sz="885" b="0" spc="13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갖자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8072" y="3223248"/>
            <a:ext cx="431591" cy="893057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0" rIns="0" bIns="0" rtlCol="0">
            <a:spAutoFit/>
          </a:bodyPr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377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377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72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06180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9464" y="3223248"/>
            <a:ext cx="5355736" cy="1370368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49967" rIns="0" bIns="0" rtlCol="0">
            <a:spAutoFit/>
          </a:bodyPr>
          <a:lstStyle/>
          <a:p>
            <a:pPr marL="64332" marR="58086" indent="129914" defTabSz="899404" eaLnBrk="1" fontAlgn="auto" latinLnBrk="1" hangingPunct="1">
              <a:lnSpc>
                <a:spcPct val="141600"/>
              </a:lnSpc>
              <a:spcBef>
                <a:spcPts val="393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25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동안 자주 사용되었던 설치명령인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apt-get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사용하였는데,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그렇다면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설치된 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패키지를 제거하기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위하여 어떻게</a:t>
            </a:r>
            <a:r>
              <a:rPr sz="885" b="0" spc="-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할까요?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94246" defTabSz="899404" eaLnBrk="1" fontAlgn="auto" latinLnBrk="1" hangingPunct="1">
              <a:spcBef>
                <a:spcPts val="570"/>
              </a:spcBef>
              <a:spcAft>
                <a:spcPts val="0"/>
              </a:spcAft>
              <a:buClrTx/>
            </a:pPr>
            <a:r>
              <a:rPr sz="1279" b="0" spc="14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14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다음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두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개의 명령을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차례로</a:t>
            </a:r>
            <a:r>
              <a:rPr sz="885" b="0" spc="-15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실행하자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94246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apt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remove</a:t>
            </a:r>
            <a:r>
              <a:rPr sz="885" b="0" spc="187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apache2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94246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apt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autoclean</a:t>
            </a:r>
            <a:r>
              <a:rPr sz="885" b="0" spc="187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apache2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82011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7" y="578451"/>
            <a:ext cx="6175323" cy="3706401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3) </a:t>
            </a:r>
            <a:r>
              <a:rPr sz="1377" b="0" spc="-216" dirty="0">
                <a:solidFill>
                  <a:prstClr val="black"/>
                </a:solidFill>
                <a:latin typeface="나눔고딕 Light"/>
                <a:ea typeface="+mn-ea"/>
                <a:cs typeface="나눔고딕 Light"/>
              </a:rPr>
              <a:t>apache</a:t>
            </a:r>
            <a:r>
              <a:rPr sz="1377" b="0" spc="-49" dirty="0">
                <a:solidFill>
                  <a:prstClr val="black"/>
                </a:solidFill>
                <a:latin typeface="나눔고딕 Light"/>
                <a:ea typeface="+mn-ea"/>
                <a:cs typeface="나눔고딕 Light"/>
              </a:rPr>
              <a:t> </a:t>
            </a:r>
            <a:r>
              <a:rPr sz="1377" b="0" spc="-225" dirty="0">
                <a:solidFill>
                  <a:prstClr val="black"/>
                </a:solidFill>
                <a:latin typeface="나눔고딕 Light"/>
                <a:ea typeface="+mn-ea"/>
                <a:cs typeface="나눔고딕 Light"/>
              </a:rPr>
              <a:t>데몬  설정  </a:t>
            </a:r>
            <a:r>
              <a:rPr sz="1377" b="0" spc="-177" dirty="0">
                <a:solidFill>
                  <a:prstClr val="black"/>
                </a:solidFill>
                <a:latin typeface="나눔고딕 Light"/>
                <a:ea typeface="+mn-ea"/>
                <a:cs typeface="나눔고딕 Light"/>
              </a:rPr>
              <a:t>및</a:t>
            </a:r>
            <a:r>
              <a:rPr sz="1377" b="0" spc="-162" dirty="0">
                <a:solidFill>
                  <a:prstClr val="black"/>
                </a:solidFill>
                <a:latin typeface="나눔고딕 Light"/>
                <a:ea typeface="+mn-ea"/>
                <a:cs typeface="나눔고딕 Light"/>
              </a:rPr>
              <a:t> </a:t>
            </a:r>
            <a:r>
              <a:rPr sz="1377" b="0" spc="-231" dirty="0">
                <a:solidFill>
                  <a:prstClr val="black"/>
                </a:solidFill>
                <a:latin typeface="나눔고딕 Light"/>
                <a:ea typeface="+mn-ea"/>
                <a:cs typeface="나눔고딕 Light"/>
              </a:rPr>
              <a:t>시동</a:t>
            </a:r>
            <a:endParaRPr sz="1377" b="0" dirty="0">
              <a:solidFill>
                <a:prstClr val="black"/>
              </a:solidFill>
              <a:latin typeface="나눔고딕 Light"/>
              <a:ea typeface="+mn-ea"/>
              <a:cs typeface="나눔고딕 Light"/>
            </a:endParaRPr>
          </a:p>
          <a:p>
            <a:pPr marL="144279" defTabSz="899404" eaLnBrk="1" fontAlgn="auto" latinLnBrk="1" hangingPunct="1">
              <a:spcBef>
                <a:spcPts val="487"/>
              </a:spcBef>
              <a:spcAft>
                <a:spcPts val="0"/>
              </a:spcAft>
              <a:buClrTx/>
            </a:pP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데몬이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설치가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완료되면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목적에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맞도록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환경설정을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하고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서버를</a:t>
            </a:r>
            <a:r>
              <a:rPr sz="1082" b="0" spc="-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재시작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하여야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웹서버의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설정파일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9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9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</a:t>
            </a:r>
            <a:r>
              <a:rPr sz="1082" b="0" spc="-9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웹서버에서는 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개의 설정파일이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중요함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(httpd.conf,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access.conf,</a:t>
            </a:r>
            <a:r>
              <a:rPr sz="1279" b="0" spc="-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mime.types)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8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</a:t>
            </a:r>
            <a:r>
              <a:rPr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웹서버가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apache2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버전이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업그레이드되면서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명칭</a:t>
            </a:r>
            <a:r>
              <a:rPr sz="1082" b="0" spc="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httpd.conf</a:t>
            </a:r>
            <a:r>
              <a:rPr sz="1279" b="0" spc="-3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각종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system 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옵션을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설정하는</a:t>
            </a:r>
            <a:r>
              <a:rPr sz="1082" b="0" spc="-2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8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apache2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에서는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/etc/apache2/apache2.conf 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</a:t>
            </a:r>
            <a:r>
              <a:rPr sz="1082" b="0" spc="-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③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access.conf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접근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 등을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설정하는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8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apache2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에서는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/etc/apache2/sites-enabled/00-default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</a:t>
            </a:r>
            <a:r>
              <a:rPr sz="1082" b="0" spc="-26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 </a:t>
            </a:r>
            <a:r>
              <a:rPr sz="1279" b="0" spc="-18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DocumentRoot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디렉토리는 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/var/www/html</a:t>
            </a:r>
            <a:r>
              <a:rPr sz="1082" b="0" spc="-19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설정되어</a:t>
            </a:r>
            <a:r>
              <a:rPr sz="1082" b="0" spc="-18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즉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/var/www/html</a:t>
            </a:r>
            <a:r>
              <a:rPr sz="1082" b="0" spc="-1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디렉토리에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index.html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이라는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웹페이지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위치시키면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웹페이지로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보여짐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77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0096" y="724262"/>
            <a:ext cx="4953625" cy="4803723"/>
          </a:xfrm>
          <a:custGeom>
            <a:avLst/>
            <a:gdLst/>
            <a:ahLst/>
            <a:cxnLst/>
            <a:rect l="l" t="t" r="r" b="b"/>
            <a:pathLst>
              <a:path w="5036185" h="4883785">
                <a:moveTo>
                  <a:pt x="5036083" y="0"/>
                </a:moveTo>
                <a:lnTo>
                  <a:pt x="0" y="0"/>
                </a:lnTo>
                <a:lnTo>
                  <a:pt x="0" y="4883492"/>
                </a:lnTo>
                <a:lnTo>
                  <a:pt x="5036083" y="4883492"/>
                </a:lnTo>
                <a:lnTo>
                  <a:pt x="5036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2334" y="699198"/>
            <a:ext cx="4543893" cy="1786328"/>
          </a:xfrm>
          <a:prstGeom prst="rect">
            <a:avLst/>
          </a:prstGeom>
        </p:spPr>
        <p:txBody>
          <a:bodyPr vert="horz" wrap="square" lIns="0" tIns="22485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77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&lt;VirtualHost</a:t>
            </a:r>
            <a:r>
              <a:rPr sz="984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*:80&gt;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marR="4997" defTabSz="899404" eaLnBrk="1" fontAlgn="auto" latinLnBrk="1" hangingPunct="1">
              <a:lnSpc>
                <a:spcPct val="1068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984" b="0" spc="-3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ServerName directive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sets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request scheme,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hostname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and port that 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server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uses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identify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itself.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This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is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used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when</a:t>
            </a:r>
            <a:r>
              <a:rPr sz="984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creating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defTabSz="899404" eaLnBrk="1" fontAlgn="auto" latinLnBrk="1" hangingPunct="1">
              <a:spcBef>
                <a:spcPts val="84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984" b="0" spc="-3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redirection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URLs.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context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of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virtual hosts,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ServerName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marR="114299" defTabSz="899404" eaLnBrk="1" fontAlgn="auto" latinLnBrk="1" hangingPunct="1">
              <a:lnSpc>
                <a:spcPct val="1068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specifies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what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hostname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must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appear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request's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Host: header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 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match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this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virtual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host.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For</a:t>
            </a:r>
            <a:r>
              <a:rPr sz="984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default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virtual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host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(this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file)</a:t>
            </a:r>
            <a:r>
              <a:rPr sz="984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this 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value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is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not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decisive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as it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is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used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as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last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resort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host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regardless. 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However,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you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must set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it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for any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further virtual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host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explicitly.  #ServerName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  <a:hlinkClick r:id="rId2"/>
              </a:rPr>
              <a:t>www.example.com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15"/>
              </a:spcBef>
              <a:spcAft>
                <a:spcPts val="0"/>
              </a:spcAft>
              <a:buClrTx/>
            </a:pPr>
            <a:endParaRPr sz="103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ServerAdmin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webmaster@localhost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4819" y="2503482"/>
            <a:ext cx="1876893" cy="128240"/>
          </a:xfrm>
          <a:prstGeom prst="rect">
            <a:avLst/>
          </a:prstGeom>
          <a:solidFill>
            <a:srgbClr val="F2F0F4"/>
          </a:solidFill>
        </p:spPr>
        <p:txBody>
          <a:bodyPr vert="horz" wrap="square" lIns="0" tIns="0" rIns="0" bIns="0" rtlCol="0">
            <a:spAutoFit/>
          </a:bodyPr>
          <a:lstStyle/>
          <a:p>
            <a:pPr marL="442831" defTabSz="899404" eaLnBrk="1" fontAlgn="auto" latinLnBrk="1" hangingPunct="1">
              <a:lnSpc>
                <a:spcPts val="978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DocumentRoot</a:t>
            </a:r>
            <a:r>
              <a:rPr sz="984" b="0" spc="-103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/var/www/html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2334" y="2780699"/>
            <a:ext cx="4323413" cy="2587052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L="455323" marR="6246" defTabSz="899404" eaLnBrk="1" fontAlgn="auto" latinLnBrk="1" hangingPunct="1">
              <a:lnSpc>
                <a:spcPct val="106800"/>
              </a:lnSpc>
              <a:spcBef>
                <a:spcPts val="98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Available loglevels: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trace8,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...,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trace1, debug, info, notice,</a:t>
            </a:r>
            <a:r>
              <a:rPr sz="984" b="0" spc="-3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warn, 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error, crit, alert,</a:t>
            </a:r>
            <a:r>
              <a:rPr sz="984" b="0" spc="-23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emerg.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marR="445330" defTabSz="899404" eaLnBrk="1" fontAlgn="auto" latinLnBrk="1" hangingPunct="1">
              <a:lnSpc>
                <a:spcPct val="1068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It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is</a:t>
            </a:r>
            <a:r>
              <a:rPr sz="984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also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possible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</a:t>
            </a:r>
            <a:r>
              <a:rPr sz="984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configure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loglevel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for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particular 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modules,</a:t>
            </a:r>
            <a:r>
              <a:rPr sz="984" b="0" spc="-16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e.g.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#LogLevel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info</a:t>
            </a:r>
            <a:r>
              <a:rPr sz="984" b="0" spc="-13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ssl:warn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15"/>
              </a:spcBef>
              <a:spcAft>
                <a:spcPts val="0"/>
              </a:spcAft>
              <a:buClrTx/>
            </a:pPr>
            <a:endParaRPr sz="103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defTabSz="899404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ErrorLog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${APACHE_LOG_DIR}/error.log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CustomLog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${APACHE_LOG_DIR}/access.log</a:t>
            </a:r>
            <a:r>
              <a:rPr sz="984" b="0" spc="-13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combined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endParaRPr sz="93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marR="445330" defTabSz="899404" eaLnBrk="1" fontAlgn="auto" latinLnBrk="1" hangingPunct="1">
              <a:lnSpc>
                <a:spcPct val="1068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For most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configuration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files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from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conf-available/,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which</a:t>
            </a:r>
            <a:r>
              <a:rPr sz="984" b="0" spc="-32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are 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enabled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or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disabled</a:t>
            </a:r>
            <a:r>
              <a:rPr sz="984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at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global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level,</a:t>
            </a:r>
            <a:r>
              <a:rPr sz="984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it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is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possible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marR="4997" defTabSz="899404" eaLnBrk="1" fontAlgn="auto" latinLnBrk="1" hangingPunct="1">
              <a:lnSpc>
                <a:spcPct val="1068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include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line</a:t>
            </a:r>
            <a:r>
              <a:rPr sz="984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for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only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one</a:t>
            </a:r>
            <a:r>
              <a:rPr sz="984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particular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virtual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host.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For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example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following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line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enables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CGI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configuration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for</a:t>
            </a:r>
            <a:r>
              <a:rPr sz="984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this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host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only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marR="830075" defTabSz="899404" eaLnBrk="1" fontAlgn="auto" latinLnBrk="1" hangingPunct="1">
              <a:lnSpc>
                <a:spcPct val="1068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after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it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has been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globally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disabled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with</a:t>
            </a:r>
            <a:r>
              <a:rPr sz="984" b="0" spc="-3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"a2disconf". 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#Include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conf-available/serve-cgi-bin.conf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2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&lt;/VirtualHost&gt;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10096" y="724262"/>
            <a:ext cx="0" cy="4803723"/>
          </a:xfrm>
          <a:custGeom>
            <a:avLst/>
            <a:gdLst/>
            <a:ahLst/>
            <a:cxnLst/>
            <a:rect l="l" t="t" r="r" b="b"/>
            <a:pathLst>
              <a:path h="4883785">
                <a:moveTo>
                  <a:pt x="0" y="0"/>
                </a:moveTo>
                <a:lnTo>
                  <a:pt x="0" y="488349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63621" y="724262"/>
            <a:ext cx="0" cy="4803723"/>
          </a:xfrm>
          <a:custGeom>
            <a:avLst/>
            <a:gdLst/>
            <a:ahLst/>
            <a:cxnLst/>
            <a:rect l="l" t="t" r="r" b="b"/>
            <a:pathLst>
              <a:path h="4883785">
                <a:moveTo>
                  <a:pt x="0" y="0"/>
                </a:moveTo>
                <a:lnTo>
                  <a:pt x="0" y="488349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08597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08597" y="5527698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63621" y="724262"/>
            <a:ext cx="0" cy="4803723"/>
          </a:xfrm>
          <a:custGeom>
            <a:avLst/>
            <a:gdLst/>
            <a:ahLst/>
            <a:cxnLst/>
            <a:rect l="l" t="t" r="r" b="b"/>
            <a:pathLst>
              <a:path h="4883785">
                <a:moveTo>
                  <a:pt x="0" y="0"/>
                </a:moveTo>
                <a:lnTo>
                  <a:pt x="0" y="488349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10096" y="724262"/>
            <a:ext cx="0" cy="4803723"/>
          </a:xfrm>
          <a:custGeom>
            <a:avLst/>
            <a:gdLst/>
            <a:ahLst/>
            <a:cxnLst/>
            <a:rect l="l" t="t" r="r" b="b"/>
            <a:pathLst>
              <a:path h="4883785">
                <a:moveTo>
                  <a:pt x="0" y="0"/>
                </a:moveTo>
                <a:lnTo>
                  <a:pt x="0" y="488349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08597" y="5527698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08597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75543" y="5681331"/>
            <a:ext cx="2683864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Ⅳ-42&gt;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access.conf파일의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기본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디렉토리</a:t>
            </a:r>
            <a:r>
              <a:rPr sz="885" b="0" spc="-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표시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1131" y="5911179"/>
            <a:ext cx="835702" cy="211985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64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mime.types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137386126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45525</TotalTime>
  <Words>1498</Words>
  <Application>Microsoft Office PowerPoint</Application>
  <PresentationFormat>A4 용지(210x297mm)</PresentationFormat>
  <Paragraphs>167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20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17</vt:i4>
      </vt:variant>
    </vt:vector>
  </HeadingPairs>
  <TitlesOfParts>
    <vt:vector size="41" baseType="lpstr">
      <vt:lpstr>가는각진제목체</vt:lpstr>
      <vt:lpstr>굴림</vt:lpstr>
      <vt:lpstr>굴림체</vt:lpstr>
      <vt:lpstr>나눔고딕 Light</vt:lpstr>
      <vt:lpstr>나눔명조</vt:lpstr>
      <vt:lpstr>돋움</vt:lpstr>
      <vt:lpstr>맑은 고딕</vt:lpstr>
      <vt:lpstr>바탕체</vt:lpstr>
      <vt:lpstr>새굴림</vt:lpstr>
      <vt:lpstr>한양신명조</vt:lpstr>
      <vt:lpstr>한컴바탕</vt:lpstr>
      <vt:lpstr>함초롬바탕</vt:lpstr>
      <vt:lpstr>휴먼명조</vt:lpstr>
      <vt:lpstr>Arial</vt:lpstr>
      <vt:lpstr>Calibri</vt:lpstr>
      <vt:lpstr>Cambria</vt:lpstr>
      <vt:lpstr>Consolas</vt:lpstr>
      <vt:lpstr>Tahoma</vt:lpstr>
      <vt:lpstr>Times New Roman</vt:lpstr>
      <vt:lpstr>Wingdings</vt:lpstr>
      <vt:lpstr>1_Default Design</vt:lpstr>
      <vt:lpstr>기본 디자인</vt:lpstr>
      <vt:lpstr>3_Default Design</vt:lpstr>
      <vt:lpstr>Office Theme</vt:lpstr>
      <vt:lpstr>8. 웹서버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홍필두</cp:lastModifiedBy>
  <cp:revision>2826</cp:revision>
  <cp:lastPrinted>2015-10-28T04:44:44Z</cp:lastPrinted>
  <dcterms:created xsi:type="dcterms:W3CDTF">2003-10-22T07:02:37Z</dcterms:created>
  <dcterms:modified xsi:type="dcterms:W3CDTF">2022-04-03T07:38:22Z</dcterms:modified>
</cp:coreProperties>
</file>