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91" r:id="rId5"/>
    <p:sldId id="354" r:id="rId6"/>
    <p:sldId id="292" r:id="rId7"/>
    <p:sldId id="293" r:id="rId8"/>
    <p:sldId id="308" r:id="rId9"/>
    <p:sldId id="294" r:id="rId10"/>
    <p:sldId id="309" r:id="rId11"/>
    <p:sldId id="295" r:id="rId12"/>
    <p:sldId id="310" r:id="rId13"/>
    <p:sldId id="296" r:id="rId14"/>
    <p:sldId id="297" r:id="rId15"/>
    <p:sldId id="311" r:id="rId16"/>
    <p:sldId id="298" r:id="rId17"/>
    <p:sldId id="299" r:id="rId18"/>
    <p:sldId id="312" r:id="rId19"/>
    <p:sldId id="300" r:id="rId20"/>
    <p:sldId id="301" r:id="rId21"/>
    <p:sldId id="313" r:id="rId22"/>
    <p:sldId id="302" r:id="rId23"/>
    <p:sldId id="303" r:id="rId24"/>
    <p:sldId id="304" r:id="rId25"/>
    <p:sldId id="327" r:id="rId26"/>
    <p:sldId id="326" r:id="rId27"/>
    <p:sldId id="305" r:id="rId28"/>
    <p:sldId id="314" r:id="rId29"/>
    <p:sldId id="328" r:id="rId30"/>
    <p:sldId id="323" r:id="rId31"/>
    <p:sldId id="324" r:id="rId32"/>
    <p:sldId id="325" r:id="rId33"/>
    <p:sldId id="329" r:id="rId34"/>
    <p:sldId id="330" r:id="rId35"/>
    <p:sldId id="331" r:id="rId36"/>
    <p:sldId id="332" r:id="rId37"/>
    <p:sldId id="335" r:id="rId38"/>
    <p:sldId id="336" r:id="rId39"/>
    <p:sldId id="337" r:id="rId40"/>
    <p:sldId id="338" r:id="rId41"/>
    <p:sldId id="333" r:id="rId42"/>
    <p:sldId id="343" r:id="rId43"/>
    <p:sldId id="339" r:id="rId44"/>
    <p:sldId id="334" r:id="rId45"/>
    <p:sldId id="340" r:id="rId46"/>
    <p:sldId id="341" r:id="rId47"/>
    <p:sldId id="342" r:id="rId48"/>
    <p:sldId id="355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3" r:id="rId57"/>
    <p:sldId id="351" r:id="rId58"/>
    <p:sldId id="352" r:id="rId59"/>
    <p:sldId id="306" r:id="rId60"/>
    <p:sldId id="30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4" y="385592"/>
            <a:ext cx="11384239" cy="4111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844" y="5018049"/>
            <a:ext cx="249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fsck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21622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0" y="324929"/>
            <a:ext cx="7573432" cy="6163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8809" y="735980"/>
            <a:ext cx="249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Du </a:t>
            </a:r>
            <a:r>
              <a:rPr lang="ko-KR" altLang="en-US" dirty="0" smtClean="0"/>
              <a:t>명령어 실습</a:t>
            </a:r>
            <a:endParaRPr lang="en-US" altLang="ko-KR" dirty="0" smtClean="0"/>
          </a:p>
          <a:p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-k 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du -a </a:t>
            </a:r>
            <a:r>
              <a:rPr lang="ko-KR" altLang="en-US" dirty="0"/>
              <a:t>실행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00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프로세스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714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5" y="358447"/>
            <a:ext cx="6470183" cy="6167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8809" y="735980"/>
            <a:ext cx="2497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28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5" y="373390"/>
            <a:ext cx="7983864" cy="2743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5648" y="544805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ulimit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/proc</a:t>
            </a:r>
            <a:r>
              <a:rPr lang="ko-KR" altLang="en-US" dirty="0" err="1"/>
              <a:t>디렉토리</a:t>
            </a:r>
            <a:r>
              <a:rPr lang="ko-KR" altLang="en-US" dirty="0"/>
              <a:t>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40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CPU</a:t>
            </a:r>
            <a:r>
              <a:rPr lang="ko-KR" altLang="en-US" b="1" dirty="0" smtClean="0"/>
              <a:t>상황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740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5" y="534271"/>
            <a:ext cx="11443929" cy="1539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20975" y="5295225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5" y="3332202"/>
            <a:ext cx="11397530" cy="1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18" y="512590"/>
            <a:ext cx="7146520" cy="599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17" y="1396845"/>
            <a:ext cx="7146520" cy="5139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86438" y="512590"/>
            <a:ext cx="24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85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메모리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925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3" y="375143"/>
            <a:ext cx="7984917" cy="60314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99580" y="1066518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046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1" y="427522"/>
            <a:ext cx="11341410" cy="1490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6887" y="3430577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8339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디스크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00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57" y="390307"/>
            <a:ext cx="11322039" cy="25982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887" y="343057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df</a:t>
            </a:r>
            <a:r>
              <a:rPr lang="en-US" altLang="ko-KR" dirty="0"/>
              <a:t> -k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94812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1" y="410220"/>
            <a:ext cx="5702597" cy="60983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66487" y="70185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-a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9706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6" y="376958"/>
            <a:ext cx="11441794" cy="45161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196" y="5318461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iostat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91209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네트워크 관련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013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2" y="399483"/>
            <a:ext cx="9563276" cy="50931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3612" y="574220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4440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13998" y="679553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ping </a:t>
            </a:r>
            <a:r>
              <a:rPr lang="ko-KR" altLang="en-US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6" y="380749"/>
            <a:ext cx="6804273" cy="61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4" y="479023"/>
            <a:ext cx="7339676" cy="4942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3" y="1025912"/>
            <a:ext cx="6963747" cy="55252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34792" y="479023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–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9612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err="1" smtClean="0"/>
              <a:t>리눅스</a:t>
            </a:r>
            <a:r>
              <a:rPr lang="ko-KR" altLang="en-US" b="1" dirty="0" smtClean="0"/>
              <a:t> 최종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57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사용자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그룹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파일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touch</a:t>
            </a:r>
          </a:p>
          <a:p>
            <a:pPr algn="ctr"/>
            <a:r>
              <a:rPr lang="en-US" altLang="ko-KR" sz="2400" b="1" dirty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cd</a:t>
            </a:r>
          </a:p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rm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8" y="2188087"/>
            <a:ext cx="5253800" cy="42208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" y="425716"/>
            <a:ext cx="7068536" cy="176237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345720" y="425716"/>
            <a:ext cx="1846054" cy="38516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6716" y="4899804"/>
            <a:ext cx="2812211" cy="3761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4855" y="2285489"/>
            <a:ext cx="2967487" cy="9036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 rot="19793496">
            <a:off x="2644248" y="3308435"/>
            <a:ext cx="775557" cy="1114500"/>
          </a:xfrm>
          <a:prstGeom prst="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1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46" y="433662"/>
            <a:ext cx="6697010" cy="1228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5" y="310553"/>
            <a:ext cx="2600882" cy="6201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94" y="1900932"/>
            <a:ext cx="4198762" cy="43963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51894" y="1259457"/>
            <a:ext cx="5934974" cy="40310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>
            <a:off x="2035834" y="1461008"/>
            <a:ext cx="3416060" cy="39162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121123" y="1793585"/>
            <a:ext cx="4484853" cy="46110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5" y="5377284"/>
            <a:ext cx="1669229" cy="2761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81137" y="4572000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드래그해서 파일 </a:t>
            </a:r>
            <a:r>
              <a:rPr lang="ko-KR" altLang="en-US" dirty="0" err="1" smtClean="0"/>
              <a:t>리눅스로</a:t>
            </a:r>
            <a:r>
              <a:rPr lang="ko-KR" altLang="en-US" dirty="0" smtClean="0"/>
              <a:t> 복사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1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6" y="586841"/>
            <a:ext cx="11333582" cy="896901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8542659" y="1906436"/>
            <a:ext cx="980903" cy="150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6" y="3830128"/>
            <a:ext cx="11401365" cy="100815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91137" y="4475747"/>
            <a:ext cx="3291052" cy="36254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1137" y="5277853"/>
            <a:ext cx="50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복사된 부분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26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3" y="370306"/>
            <a:ext cx="8375979" cy="485730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21102" y="4332123"/>
            <a:ext cx="7522234" cy="89548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22077" y="370306"/>
            <a:ext cx="2193984" cy="23354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6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91" y="386419"/>
            <a:ext cx="4456120" cy="2096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0" y="386419"/>
            <a:ext cx="1923016" cy="608515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034288" y="715362"/>
            <a:ext cx="2193984" cy="4578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34287" y="1730404"/>
            <a:ext cx="2797833" cy="4578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7631" y="1615947"/>
            <a:ext cx="905344" cy="18427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3794" y="5387846"/>
            <a:ext cx="905344" cy="17475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1"/>
          </p:cNvCxnSpPr>
          <p:nvPr/>
        </p:nvCxnSpPr>
        <p:spPr>
          <a:xfrm flipH="1">
            <a:off x="1419138" y="944277"/>
            <a:ext cx="2615150" cy="6716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1"/>
          </p:cNvCxnSpPr>
          <p:nvPr/>
        </p:nvCxnSpPr>
        <p:spPr>
          <a:xfrm flipH="1">
            <a:off x="1485900" y="1959319"/>
            <a:ext cx="2548387" cy="33556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116" y="386419"/>
            <a:ext cx="4407275" cy="46146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81137" y="4572000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드래그해서 파일 </a:t>
            </a:r>
            <a:r>
              <a:rPr lang="ko-KR" altLang="en-US" dirty="0" err="1" smtClean="0"/>
              <a:t>리눅스로</a:t>
            </a:r>
            <a:r>
              <a:rPr lang="ko-KR" altLang="en-US" dirty="0" smtClean="0"/>
              <a:t> 복사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37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0" y="545077"/>
            <a:ext cx="11402359" cy="3819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1171560"/>
            <a:ext cx="11402359" cy="4295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" y="2438400"/>
            <a:ext cx="7067473" cy="398145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1171533" y="1701887"/>
            <a:ext cx="557349" cy="635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23109" y="2438400"/>
            <a:ext cx="1332411" cy="2090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9589" y="2823411"/>
            <a:ext cx="7067473" cy="319237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90582" y="1838235"/>
            <a:ext cx="380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ChartNew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이기 때문에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–r /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복사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0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8" y="2823596"/>
            <a:ext cx="8454352" cy="29929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8" y="552436"/>
            <a:ext cx="11292802" cy="44198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857250" y="1280360"/>
            <a:ext cx="97155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66021" y="1280360"/>
            <a:ext cx="450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</a:t>
            </a:r>
            <a:r>
              <a:rPr lang="en-US" altLang="ko-KR" dirty="0" smtClean="0"/>
              <a:t>i run.sh</a:t>
            </a:r>
            <a:r>
              <a:rPr lang="ko-KR" altLang="en-US" dirty="0" smtClean="0"/>
              <a:t>로 파일 내용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7" y="461630"/>
            <a:ext cx="7163141" cy="597726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7277" y="461630"/>
            <a:ext cx="3838973" cy="47182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286250" y="685800"/>
            <a:ext cx="3771900" cy="117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09811" y="461630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chmod</a:t>
            </a:r>
            <a:r>
              <a:rPr lang="en-US" altLang="ko-KR" dirty="0" smtClean="0"/>
              <a:t> +x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run.sh x</a:t>
            </a:r>
            <a:r>
              <a:rPr lang="ko-KR" altLang="en-US" dirty="0" smtClean="0"/>
              <a:t>실행권한부여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04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0" y="452365"/>
            <a:ext cx="6715299" cy="279377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8727" y="604764"/>
            <a:ext cx="5972573" cy="8430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4168" y="452365"/>
            <a:ext cx="450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./run.sh</a:t>
            </a:r>
            <a:r>
              <a:rPr lang="ko-KR" altLang="en-US" dirty="0" smtClean="0"/>
              <a:t>로 파일 내용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at run.sh </a:t>
            </a:r>
            <a:r>
              <a:rPr lang="ko-KR" altLang="en-US" dirty="0" smtClean="0"/>
              <a:t>로 파일 내용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9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3" y="428530"/>
            <a:ext cx="5439534" cy="13527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2" y="2085572"/>
            <a:ext cx="6967917" cy="444948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3483" y="1360967"/>
            <a:ext cx="4222945" cy="2551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3483" y="4416056"/>
            <a:ext cx="3276647" cy="2303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86809" y="1616149"/>
            <a:ext cx="0" cy="2711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517" y="4531242"/>
            <a:ext cx="264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과제  요구사항대로 수치 변경 후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! </a:t>
            </a:r>
            <a:r>
              <a:rPr lang="ko-KR" altLang="en-US" dirty="0" smtClean="0"/>
              <a:t>저장 종료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44" y="4416056"/>
            <a:ext cx="1829055" cy="200052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23482" y="4909666"/>
            <a:ext cx="1276982" cy="125050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62343" y="4416056"/>
            <a:ext cx="1829055" cy="21189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1700464" y="5115851"/>
            <a:ext cx="3721768" cy="4190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9494" y="2515892"/>
            <a:ext cx="9875520" cy="1356360"/>
          </a:xfrm>
        </p:spPr>
        <p:txBody>
          <a:bodyPr/>
          <a:lstStyle/>
          <a:p>
            <a:pPr algn="ctr"/>
            <a:r>
              <a:rPr lang="en-US" altLang="ko-KR" b="1" dirty="0"/>
              <a:t>&lt;  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37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" y="396957"/>
            <a:ext cx="9224211" cy="463650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113295" y="396956"/>
            <a:ext cx="1597822" cy="24472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2114" y="1015129"/>
            <a:ext cx="2544307" cy="42865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9946" y="1656814"/>
            <a:ext cx="9057401" cy="32360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979" y="5470358"/>
            <a:ext cx="901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결과 화면 확인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변경된 부분들 확인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295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7" y="422108"/>
            <a:ext cx="11358062" cy="3390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717" y="4331368"/>
            <a:ext cx="561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내 서버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상황 확인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6133" y="1766683"/>
            <a:ext cx="8968167" cy="3478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" y="452136"/>
            <a:ext cx="11435815" cy="1424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5" y="2133590"/>
            <a:ext cx="4557868" cy="368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73" y="2501902"/>
            <a:ext cx="4557869" cy="394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7675" y="2317236"/>
            <a:ext cx="561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서버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상황 확인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33433" y="1164531"/>
            <a:ext cx="3176967" cy="3594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5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6" y="406708"/>
            <a:ext cx="11481100" cy="2581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268" y="5630778"/>
            <a:ext cx="64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서버 디스크 상황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6" y="2988155"/>
            <a:ext cx="11481100" cy="227063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3033" y="1009650"/>
            <a:ext cx="9844467" cy="3238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3033" y="3564287"/>
            <a:ext cx="9844467" cy="35065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74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" y="458764"/>
            <a:ext cx="11297796" cy="486853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613984" y="3354805"/>
            <a:ext cx="3606466" cy="3599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804" y="5772101"/>
            <a:ext cx="522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Ctrl + serverstatus.html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44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2" y="336884"/>
            <a:ext cx="6446795" cy="61554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93558" y="2999874"/>
            <a:ext cx="1090863" cy="8181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2906" y="458764"/>
            <a:ext cx="453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Shell </a:t>
            </a:r>
            <a:r>
              <a:rPr lang="ko-KR" altLang="en-US" dirty="0" smtClean="0"/>
              <a:t>입력으로 바로 화면 전환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서버의 데이터에 맞게 수치 변경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82805" y="2999874"/>
            <a:ext cx="3306290" cy="962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11" y="2786198"/>
            <a:ext cx="1438476" cy="163852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130818" y="2786197"/>
            <a:ext cx="1569469" cy="16385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43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40704"/>
            <a:ext cx="10020300" cy="4888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968" y="5775158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최종 결과 화면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80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4" y="390342"/>
            <a:ext cx="11322164" cy="5019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164" y="5791200"/>
            <a:ext cx="79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권한 그룹 확인 후 변경 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463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8" y="1713382"/>
            <a:ext cx="5434122" cy="23411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5" y="274906"/>
            <a:ext cx="5529385" cy="12727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17" y="394477"/>
            <a:ext cx="5666543" cy="5931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49" y="4054497"/>
            <a:ext cx="5434122" cy="25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0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6" y="409403"/>
            <a:ext cx="11292334" cy="4341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416" y="4895850"/>
            <a:ext cx="1129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1-1) </a:t>
            </a:r>
            <a:r>
              <a:rPr lang="en-US" altLang="ko" dirty="0" err="1"/>
              <a:t>sar</a:t>
            </a:r>
            <a:r>
              <a:rPr lang="en-US" altLang="ko" dirty="0"/>
              <a:t> 1 1</a:t>
            </a:r>
            <a:endParaRPr lang="ko" altLang="en-US" dirty="0"/>
          </a:p>
          <a:p>
            <a:r>
              <a:rPr lang="en-US" altLang="ko" dirty="0"/>
              <a:t>1-2) </a:t>
            </a:r>
            <a:r>
              <a:rPr lang="en-US" altLang="ko" dirty="0" err="1"/>
              <a:t>sar</a:t>
            </a:r>
            <a:r>
              <a:rPr lang="en-US" altLang="ko" dirty="0"/>
              <a:t> 1 1| grep Average</a:t>
            </a:r>
            <a:endParaRPr lang="ko" altLang="en-US" dirty="0"/>
          </a:p>
          <a:p>
            <a:r>
              <a:rPr lang="en-US" altLang="ko" dirty="0"/>
              <a:t>1-3) </a:t>
            </a:r>
            <a:r>
              <a:rPr lang="en-US" altLang="ko" dirty="0" err="1"/>
              <a:t>sar</a:t>
            </a:r>
            <a:r>
              <a:rPr lang="en-US" altLang="ko" dirty="0"/>
              <a:t> 1 1| grep Average| </a:t>
            </a:r>
            <a:r>
              <a:rPr lang="en-US" altLang="ko" dirty="0" err="1"/>
              <a:t>awk</a:t>
            </a:r>
            <a:r>
              <a:rPr lang="en-US" altLang="ko" dirty="0"/>
              <a:t> '{print $8 }’</a:t>
            </a:r>
            <a:endParaRPr lang="ko" altLang="en-US" dirty="0"/>
          </a:p>
          <a:p>
            <a:r>
              <a:rPr lang="en-US" altLang="ko" dirty="0"/>
              <a:t>1-4) </a:t>
            </a:r>
            <a:r>
              <a:rPr lang="en-US" altLang="ko" dirty="0" err="1"/>
              <a:t>sar</a:t>
            </a:r>
            <a:r>
              <a:rPr lang="en-US" altLang="ko" dirty="0"/>
              <a:t> 1 1|grep Average |</a:t>
            </a:r>
            <a:r>
              <a:rPr lang="en-US" altLang="ko" dirty="0" err="1"/>
              <a:t>awk</a:t>
            </a:r>
            <a:r>
              <a:rPr lang="en-US" altLang="ko" dirty="0"/>
              <a:t> '{ print "CPU_FREE=" $8 ";\n CPU_USED=“ 100-$8 “;”}’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69086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63" y="577516"/>
            <a:ext cx="1100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성능에 관련해서 굉장히 악영향을 미치는 이유가 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ko-KR" altLang="en-US" dirty="0" err="1"/>
              <a:t>비동기를</a:t>
            </a:r>
            <a:r>
              <a:rPr lang="ko-KR" altLang="en-US" dirty="0"/>
              <a:t> 고려해서 프로그램을 짤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14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29" y="5314950"/>
            <a:ext cx="924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" dirty="0" smtClean="0"/>
              <a:t>2-1)free</a:t>
            </a:r>
            <a:endParaRPr lang="ko" altLang="en-US" dirty="0"/>
          </a:p>
          <a:p>
            <a:r>
              <a:rPr lang="en-US" altLang="ko" dirty="0"/>
              <a:t>3-1) </a:t>
            </a:r>
            <a:r>
              <a:rPr lang="en-US" altLang="ko" dirty="0" err="1"/>
              <a:t>df</a:t>
            </a:r>
            <a:r>
              <a:rPr lang="en-US" altLang="ko" dirty="0"/>
              <a:t> -k</a:t>
            </a:r>
            <a:endParaRPr lang="ko" altLang="en-US" dirty="0"/>
          </a:p>
          <a:p>
            <a:r>
              <a:rPr lang="en-US" altLang="ko" dirty="0"/>
              <a:t>3-2) </a:t>
            </a:r>
            <a:r>
              <a:rPr lang="en-US" altLang="ko" dirty="0" err="1"/>
              <a:t>df</a:t>
            </a:r>
            <a:r>
              <a:rPr lang="en-US" altLang="ko" dirty="0"/>
              <a:t> -k | grep -v Filesystem </a:t>
            </a:r>
            <a:endParaRPr lang="ko" altLang="en-US" dirty="0"/>
          </a:p>
          <a:p>
            <a:r>
              <a:rPr lang="en-US" altLang="ko" dirty="0"/>
              <a:t>3-3) </a:t>
            </a:r>
            <a:r>
              <a:rPr lang="en-US" altLang="ko" dirty="0" err="1"/>
              <a:t>df</a:t>
            </a:r>
            <a:r>
              <a:rPr lang="en-US" altLang="ko" dirty="0"/>
              <a:t> -k | grep -v Filesystem | </a:t>
            </a:r>
            <a:r>
              <a:rPr lang="en-US" altLang="ko" dirty="0" err="1"/>
              <a:t>awk</a:t>
            </a:r>
            <a:r>
              <a:rPr lang="en-US" altLang="ko" dirty="0"/>
              <a:t> '{sum += $4} END { print "DSK_FREE=" sum ";" }'</a:t>
            </a:r>
            <a:endParaRPr lang="ko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" y="380314"/>
            <a:ext cx="8111641" cy="4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0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933913"/>
            <a:ext cx="10093822" cy="47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757" y="5887453"/>
            <a:ext cx="478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T1.txt </a:t>
            </a:r>
            <a:r>
              <a:rPr lang="ko-KR" altLang="en-US" dirty="0" smtClean="0"/>
              <a:t>파일 내용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7" y="518796"/>
            <a:ext cx="5085173" cy="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5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629" y="5037220"/>
            <a:ext cx="71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T2.txt </a:t>
            </a:r>
            <a:r>
              <a:rPr lang="ko-KR" altLang="en-US" dirty="0" smtClean="0"/>
              <a:t>파일 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부분에서 </a:t>
            </a:r>
            <a:r>
              <a:rPr lang="en-US" altLang="ko-KR" dirty="0" err="1" smtClean="0"/>
              <a:t>serverstatusTEST</a:t>
            </a:r>
            <a:r>
              <a:rPr lang="ko-KR" altLang="en-US" dirty="0" smtClean="0"/>
              <a:t>로 계산을 위해 쪼갠 부분들을 합쳐준다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9" y="503828"/>
            <a:ext cx="5038296" cy="477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9" y="981597"/>
            <a:ext cx="11377192" cy="38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8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336884"/>
            <a:ext cx="4114598" cy="62160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49" y="336884"/>
            <a:ext cx="4446936" cy="6216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76492" y="544854"/>
            <a:ext cx="43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T3.txt </a:t>
            </a:r>
            <a:r>
              <a:rPr lang="ko-KR" altLang="en-US" dirty="0" smtClean="0"/>
              <a:t>파일 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1472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78" y="385011"/>
            <a:ext cx="5813150" cy="61280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" y="385011"/>
            <a:ext cx="4646411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3" y="385678"/>
            <a:ext cx="11215665" cy="4140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03" y="4940968"/>
            <a:ext cx="11327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T2.txt </a:t>
            </a:r>
            <a:r>
              <a:rPr lang="ko-KR" altLang="en-US" dirty="0" smtClean="0"/>
              <a:t>파일 권한 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./T2.txt &amp; </a:t>
            </a:r>
            <a:r>
              <a:rPr lang="ko-KR" altLang="en-US" dirty="0" smtClean="0"/>
              <a:t>로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jobs</a:t>
            </a:r>
            <a:r>
              <a:rPr lang="ko-KR" altLang="en-US" dirty="0" smtClean="0"/>
              <a:t>로 실행되고 있는 파일들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79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" y="351841"/>
            <a:ext cx="9571329" cy="3803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776" y="4539916"/>
            <a:ext cx="11327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번외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Kill %3</a:t>
            </a:r>
            <a:r>
              <a:rPr lang="ko-KR" altLang="en-US" dirty="0"/>
              <a:t>을</a:t>
            </a:r>
            <a:r>
              <a:rPr lang="ko-KR" altLang="en-US" dirty="0" smtClean="0"/>
              <a:t> 쓰면 실행되는 파일들 중 </a:t>
            </a:r>
            <a:r>
              <a:rPr lang="en-US" altLang="ko-KR" dirty="0" smtClean="0"/>
              <a:t>[3]</a:t>
            </a:r>
            <a:r>
              <a:rPr lang="ko-KR" altLang="en-US" dirty="0" smtClean="0"/>
              <a:t>번째 파일의 실행을 죽인다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526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17596"/>
            <a:ext cx="10820801" cy="5152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968" y="5775158"/>
            <a:ext cx="802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최종 결과 화면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화면은 실시간으로 정보가 바뀌어서 적용된다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724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8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9" y="1047496"/>
            <a:ext cx="11557099" cy="42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6" y="408914"/>
            <a:ext cx="11417452" cy="26078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561" y="4393580"/>
            <a:ext cx="8309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34" dirty="0" smtClean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ahoma"/>
              </a:rPr>
              <a:t>∙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sysstat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설치</a:t>
            </a:r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명령어 입력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r>
              <a:rPr lang="en-US" altLang="ko-KR" sz="2000" spc="34" dirty="0" err="1" smtClean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ahoma"/>
              </a:rPr>
              <a:t>sudo</a:t>
            </a:r>
            <a:r>
              <a:rPr lang="en-US" altLang="ko-KR" sz="2000" spc="34" dirty="0" smtClean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ahoma"/>
              </a:rPr>
              <a:t> </a:t>
            </a:r>
            <a:r>
              <a:rPr lang="en-US" altLang="ko-KR" sz="2000" spc="34" dirty="0" smtClean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ahoma"/>
              </a:rPr>
              <a:t>apt install </a:t>
            </a:r>
            <a:r>
              <a:rPr lang="en-US" altLang="ko-KR" sz="2000" spc="34" dirty="0" err="1" smtClean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ahoma"/>
              </a:rPr>
              <a:t>sysstat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38353" y="408914"/>
            <a:ext cx="4540103" cy="3885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78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81" y="540468"/>
            <a:ext cx="9982037" cy="60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5" y="523055"/>
            <a:ext cx="11461565" cy="3234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561" y="4393580"/>
            <a:ext cx="664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4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ahoma"/>
              </a:rPr>
              <a:t>∙</a:t>
            </a:r>
            <a:r>
              <a:rPr lang="en-US" altLang="ko-KR" sz="2000" spc="34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sar</a:t>
            </a:r>
            <a:r>
              <a:rPr lang="en-US" altLang="ko-KR" sz="2000" spc="34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 </a:t>
            </a:r>
            <a:r>
              <a:rPr lang="en-US" altLang="ko-KR" sz="2000" spc="-128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1 5 </a:t>
            </a:r>
            <a:r>
              <a:rPr lang="en-US" altLang="ko-KR" sz="2000" spc="-69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: </a:t>
            </a:r>
            <a:r>
              <a:rPr lang="en-US" altLang="ko-KR" sz="2000" spc="-167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cpu</a:t>
            </a:r>
            <a:r>
              <a:rPr lang="en-US" altLang="ko-KR" sz="2000" spc="-167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 </a:t>
            </a:r>
            <a:r>
              <a:rPr lang="ko-KR" altLang="en-US" sz="2000" spc="-108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함초롬바탕" panose="02030604000101010101" pitchFamily="18" charset="-127"/>
              </a:rPr>
              <a:t>사용량을 </a:t>
            </a:r>
            <a:r>
              <a:rPr lang="en-US" altLang="ko-KR" sz="2000" spc="-103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1</a:t>
            </a:r>
            <a:r>
              <a:rPr lang="ko-KR" altLang="en-US" sz="2000" spc="-103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함초롬바탕" panose="02030604000101010101" pitchFamily="18" charset="-127"/>
              </a:rPr>
              <a:t>초 </a:t>
            </a:r>
            <a:r>
              <a:rPr lang="ko-KR" altLang="en-US" sz="2000" spc="-108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함초롬바탕" panose="02030604000101010101" pitchFamily="18" charset="-127"/>
              </a:rPr>
              <a:t>간격으로 </a:t>
            </a:r>
            <a:r>
              <a:rPr lang="en-US" altLang="ko-KR" sz="2000" spc="-103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Book Antiqua"/>
              </a:rPr>
              <a:t>5</a:t>
            </a:r>
            <a:r>
              <a:rPr lang="ko-KR" altLang="en-US" sz="2000" spc="-103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함초롬바탕" panose="02030604000101010101" pitchFamily="18" charset="-127"/>
              </a:rPr>
              <a:t>번</a:t>
            </a:r>
            <a:r>
              <a:rPr lang="ko-KR" altLang="en-US" sz="2000" spc="-84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함초롬바탕" panose="02030604000101010101" pitchFamily="18" charset="-127"/>
              </a:rPr>
              <a:t> </a:t>
            </a:r>
            <a:r>
              <a:rPr lang="ko-KR" altLang="en-US" sz="2000" spc="-89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함초롬바탕" panose="02030604000101010101" pitchFamily="18" charset="-127"/>
              </a:rPr>
              <a:t>조사</a:t>
            </a:r>
            <a:endParaRPr lang="ko-KR" altLang="en-US" sz="2000" dirty="0">
              <a:solidFill>
                <a:prstClr val="black"/>
              </a:solidFill>
              <a:latin typeface="D2Coding" panose="020B0609020101020101" pitchFamily="49" charset="-127"/>
              <a:ea typeface="D2Coding" panose="020B0609020101020101" pitchFamily="49" charset="-127"/>
              <a:cs typeface="함초롬바탕" panose="02030604000101010101" pitchFamily="18" charset="-127"/>
            </a:endParaRPr>
          </a:p>
          <a:p>
            <a:endParaRPr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79136" y="523055"/>
            <a:ext cx="1297172" cy="3275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8" y="356759"/>
            <a:ext cx="7592485" cy="61444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4205" y="735980"/>
            <a:ext cx="24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sar</a:t>
            </a:r>
            <a:r>
              <a:rPr lang="en-US" altLang="ko-KR" dirty="0"/>
              <a:t> -d 1 100</a:t>
            </a:r>
            <a:r>
              <a:rPr lang="ko-KR" altLang="en-US" dirty="0"/>
              <a:t>실행으로 디스크 </a:t>
            </a:r>
            <a:r>
              <a:rPr lang="en-US" altLang="ko-KR" dirty="0" err="1"/>
              <a:t>io</a:t>
            </a:r>
            <a:r>
              <a:rPr lang="ko-KR" altLang="en-US" dirty="0"/>
              <a:t>정보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89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6" y="328180"/>
            <a:ext cx="7611537" cy="6201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4205" y="735980"/>
            <a:ext cx="249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명령어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top</a:t>
            </a:r>
            <a:r>
              <a:rPr lang="ko-KR" altLang="en-US" dirty="0"/>
              <a:t>명령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277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3866</TotalTime>
  <Words>523</Words>
  <Application>Microsoft Office PowerPoint</Application>
  <PresentationFormat>와이드스크린</PresentationFormat>
  <Paragraphs>121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D2Coding</vt:lpstr>
      <vt:lpstr>맑은 고딕</vt:lpstr>
      <vt:lpstr>함초롬바탕</vt:lpstr>
      <vt:lpstr>Arial</vt:lpstr>
      <vt:lpstr>Book Antiqua</vt:lpstr>
      <vt:lpstr>Corbel</vt:lpstr>
      <vt:lpstr>Tahoma</vt:lpstr>
      <vt:lpstr>기본</vt:lpstr>
      <vt:lpstr>linux 프로그래밍 10강</vt:lpstr>
      <vt:lpstr>PowerPoint 프레젠테이션</vt:lpstr>
      <vt:lpstr>   C                R               U              D</vt:lpstr>
      <vt:lpstr>&lt; 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280</cp:revision>
  <dcterms:created xsi:type="dcterms:W3CDTF">2023-03-17T06:49:37Z</dcterms:created>
  <dcterms:modified xsi:type="dcterms:W3CDTF">2023-04-21T02:08:44Z</dcterms:modified>
</cp:coreProperties>
</file>