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82" r:id="rId5"/>
    <p:sldId id="273" r:id="rId6"/>
    <p:sldId id="274" r:id="rId7"/>
    <p:sldId id="275" r:id="rId8"/>
    <p:sldId id="276" r:id="rId9"/>
    <p:sldId id="277" r:id="rId10"/>
    <p:sldId id="279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>
                <a:latin typeface="+mj-ea"/>
              </a:rPr>
              <a:t>6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" y="725572"/>
            <a:ext cx="7250131" cy="5674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39743" y="761658"/>
            <a:ext cx="4261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편집기 기본 사용하기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⑤ </a:t>
            </a:r>
            <a:r>
              <a:rPr lang="ko-KR" altLang="en-US" dirty="0">
                <a:latin typeface="+mn-ea"/>
              </a:rPr>
              <a:t>삭제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 전부 지우기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dd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커져 뒤로 지우기</a:t>
            </a:r>
            <a:r>
              <a:rPr lang="en-US" altLang="ko-KR" dirty="0">
                <a:latin typeface="+mn-ea"/>
              </a:rPr>
              <a:t>(D) 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⑥ 복사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줄을 카피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yy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한 후 필요한 위치로 복사 </a:t>
            </a:r>
            <a:r>
              <a:rPr lang="en-US" altLang="ko-KR" dirty="0">
                <a:latin typeface="+mn-ea"/>
              </a:rPr>
              <a:t>(p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⑦ 변경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어떤 단어를 선택한 후 변경 </a:t>
            </a:r>
            <a:r>
              <a:rPr lang="en-US" altLang="ko-KR" dirty="0">
                <a:latin typeface="+mn-ea"/>
              </a:rPr>
              <a:t>(banana -&gt; apple (</a:t>
            </a:r>
            <a:r>
              <a:rPr lang="en-US" altLang="ko-KR" dirty="0" err="1">
                <a:latin typeface="+mn-ea"/>
              </a:rPr>
              <a:t>cw</a:t>
            </a:r>
            <a:r>
              <a:rPr lang="en-US" altLang="ko-KR" dirty="0">
                <a:latin typeface="+mn-ea"/>
              </a:rPr>
              <a:t>) )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1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0" y="554310"/>
            <a:ext cx="7275230" cy="5585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39743" y="761658"/>
            <a:ext cx="4261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편집기 기본 사용하기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⑤ </a:t>
            </a:r>
            <a:r>
              <a:rPr lang="ko-KR" altLang="en-US" dirty="0">
                <a:latin typeface="+mn-ea"/>
              </a:rPr>
              <a:t>삭제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 전부 지우기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dd</a:t>
            </a:r>
            <a:r>
              <a:rPr lang="en-US" altLang="ko-KR" dirty="0">
                <a:latin typeface="+mn-ea"/>
              </a:rPr>
              <a:t>), </a:t>
            </a:r>
            <a:r>
              <a:rPr lang="ko-KR" altLang="en-US" dirty="0">
                <a:latin typeface="+mn-ea"/>
              </a:rPr>
              <a:t>커져 뒤로 지우기</a:t>
            </a:r>
            <a:r>
              <a:rPr lang="en-US" altLang="ko-KR" dirty="0">
                <a:latin typeface="+mn-ea"/>
              </a:rPr>
              <a:t>(D) 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⑥ 복사 실습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한 줄을 카피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yy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한 후 필요한 위치로 복사 </a:t>
            </a:r>
            <a:r>
              <a:rPr lang="en-US" altLang="ko-KR" dirty="0">
                <a:latin typeface="+mn-ea"/>
              </a:rPr>
              <a:t>(p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⑦ 변경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어떤 단어를 선택한 후 변경 </a:t>
            </a:r>
            <a:r>
              <a:rPr lang="en-US" altLang="ko-KR" dirty="0">
                <a:latin typeface="+mn-ea"/>
              </a:rPr>
              <a:t>(banana -&gt; apple (</a:t>
            </a:r>
            <a:r>
              <a:rPr lang="en-US" altLang="ko-KR" dirty="0" err="1">
                <a:latin typeface="+mn-ea"/>
              </a:rPr>
              <a:t>cw</a:t>
            </a:r>
            <a:r>
              <a:rPr lang="en-US" altLang="ko-KR" dirty="0">
                <a:latin typeface="+mn-ea"/>
              </a:rPr>
              <a:t>) )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0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49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6" y="322971"/>
            <a:ext cx="3021884" cy="2763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417245"/>
            <a:ext cx="3951514" cy="459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 smtClean="0">
                <a:solidFill>
                  <a:srgbClr val="221F1F"/>
                </a:solidFill>
                <a:latin typeface="+mj-ea"/>
                <a:ea typeface="+mj-ea"/>
              </a:rPr>
              <a:t>2</a:t>
            </a: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</a:t>
            </a:r>
            <a:r>
              <a:rPr lang="ko-KR" altLang="en-US" sz="2000" b="1" dirty="0" smtClean="0">
                <a:solidFill>
                  <a:srgbClr val="221F1F"/>
                </a:solidFill>
                <a:latin typeface="+mj-ea"/>
                <a:ea typeface="+mj-ea"/>
              </a:rPr>
              <a:t>변경</a:t>
            </a:r>
            <a:endParaRPr lang="en-US" altLang="ko-KR" sz="2000" b="1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b="1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①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:s/snow/rain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첫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번재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단어 </a:t>
            </a: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교체</a:t>
            </a: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②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:s/snow/rain/g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모든 단어 교체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592" y="322971"/>
            <a:ext cx="2917580" cy="276796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472639" y="1500429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82" y="3537661"/>
            <a:ext cx="2876951" cy="2819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694" y="3537661"/>
            <a:ext cx="2886478" cy="2819794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475356" y="4548639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" y="397812"/>
            <a:ext cx="2915057" cy="2829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52" y="391011"/>
            <a:ext cx="3134153" cy="2836121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3435942" y="1417950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86700" y="397812"/>
            <a:ext cx="3951514" cy="488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2)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변경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③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:3,7s/snow/rain : 3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라인과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7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 사이에서 처음 만나는 단어 교체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④ </a:t>
            </a:r>
            <a:r>
              <a:rPr lang="en-US" altLang="ko-KR" dirty="0" smtClean="0">
                <a:solidFill>
                  <a:srgbClr val="221F1F"/>
                </a:solidFill>
                <a:latin typeface="+mj-ea"/>
                <a:ea typeface="+mj-ea"/>
              </a:rPr>
              <a:t>: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3,7s/snow/rain/g : 3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라인과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7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 사이에서 만나는 모든 단어 교체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13" y="3661486"/>
            <a:ext cx="2915057" cy="28007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852" y="3624434"/>
            <a:ext cx="3057634" cy="284807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423704" y="1404258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435942" y="4680079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1385" y="473237"/>
            <a:ext cx="3951514" cy="488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2)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변경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⑤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:s/snow//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첫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번재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단어를 지운다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⑥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:s/snow//g : </a:t>
            </a:r>
            <a:r>
              <a:rPr lang="ko-KR" altLang="en-US" dirty="0" err="1">
                <a:solidFill>
                  <a:srgbClr val="221F1F"/>
                </a:solidFill>
                <a:latin typeface="+mj-ea"/>
                <a:ea typeface="+mj-ea"/>
              </a:rPr>
              <a:t>커저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 아래로 만나는 모든 단어를 지운다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6" y="420941"/>
            <a:ext cx="2905530" cy="2810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21" y="420941"/>
            <a:ext cx="2905530" cy="2800741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450871" y="1413097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6" y="3591040"/>
            <a:ext cx="2943636" cy="28102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112" y="3591040"/>
            <a:ext cx="2991267" cy="2800741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450871" y="4543050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0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21385" y="473237"/>
            <a:ext cx="3951514" cy="195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j-ea"/>
                <a:ea typeface="+mj-ea"/>
              </a:rPr>
              <a:t>2) </a:t>
            </a:r>
            <a:r>
              <a:rPr lang="ko-KR" altLang="en-US" sz="2000" b="1" dirty="0">
                <a:solidFill>
                  <a:srgbClr val="221F1F"/>
                </a:solidFill>
                <a:latin typeface="+mj-ea"/>
                <a:ea typeface="+mj-ea"/>
              </a:rPr>
              <a:t>편집기에서 문자열 변경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dirty="0" smtClean="0">
              <a:solidFill>
                <a:srgbClr val="221F1F"/>
              </a:solidFill>
              <a:latin typeface="+mj-ea"/>
              <a:ea typeface="+mj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dirty="0" smtClean="0">
                <a:solidFill>
                  <a:srgbClr val="221F1F"/>
                </a:solidFill>
                <a:latin typeface="+mj-ea"/>
                <a:ea typeface="+mj-ea"/>
              </a:rPr>
              <a:t>⑦ </a:t>
            </a:r>
            <a:r>
              <a:rPr lang="en-US" altLang="ko-KR" dirty="0">
                <a:solidFill>
                  <a:srgbClr val="221F1F"/>
                </a:solidFill>
                <a:latin typeface="+mj-ea"/>
                <a:ea typeface="+mj-ea"/>
              </a:rPr>
              <a:t>:20s/snow/rain : 20</a:t>
            </a:r>
            <a:r>
              <a:rPr lang="ko-KR" altLang="en-US" dirty="0">
                <a:solidFill>
                  <a:srgbClr val="221F1F"/>
                </a:solidFill>
                <a:latin typeface="+mj-ea"/>
                <a:ea typeface="+mj-ea"/>
              </a:rPr>
              <a:t>라인에서만 처음 만나는 단어 교체</a:t>
            </a:r>
          </a:p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68" y="473237"/>
            <a:ext cx="2943636" cy="28102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63" y="473237"/>
            <a:ext cx="2972215" cy="279121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558026" y="1448888"/>
            <a:ext cx="865214" cy="408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8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6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2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78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" y="1065291"/>
            <a:ext cx="11437466" cy="417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4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32" y="405186"/>
            <a:ext cx="9299581" cy="61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 smtClean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사용자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그룹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파일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</a:t>
            </a:r>
            <a:r>
              <a:rPr lang="en-US" altLang="ko-KR" sz="2400" b="1" dirty="0" err="1" smtClean="0">
                <a:latin typeface="+mn-ea"/>
              </a:rPr>
              <a:t>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</a:t>
            </a:r>
            <a:r>
              <a:rPr lang="en-US" altLang="ko-KR" sz="2400" b="1" dirty="0" smtClean="0">
                <a:latin typeface="+mj-ea"/>
                <a:ea typeface="+mj-ea"/>
              </a:rPr>
              <a:t>ouch</a:t>
            </a:r>
          </a:p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</a:t>
            </a:r>
            <a:r>
              <a:rPr lang="en-US" altLang="ko-KR" sz="2400" b="1" dirty="0" smtClean="0">
                <a:latin typeface="+mj-ea"/>
                <a:ea typeface="+mj-ea"/>
              </a:rPr>
              <a:t>d</a:t>
            </a: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</a:t>
            </a:r>
            <a:r>
              <a:rPr lang="en-US" altLang="ko-KR" sz="2400" b="1" dirty="0" err="1" smtClean="0">
                <a:latin typeface="+mj-ea"/>
                <a:ea typeface="+mj-ea"/>
              </a:rPr>
              <a:t>m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57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27" y="293788"/>
            <a:ext cx="6251244" cy="17146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27" y="2197936"/>
            <a:ext cx="664937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08" y="468381"/>
            <a:ext cx="5024938" cy="343917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9" y="468381"/>
            <a:ext cx="6723686" cy="59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0" y="326571"/>
            <a:ext cx="4438409" cy="6249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68" y="326571"/>
            <a:ext cx="4582107" cy="62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4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6" y="491881"/>
            <a:ext cx="7491587" cy="7749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56" y="1551214"/>
            <a:ext cx="7491587" cy="5025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2758" y="1959428"/>
            <a:ext cx="3086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i</a:t>
            </a:r>
            <a:r>
              <a:rPr lang="ko-KR" altLang="en-US" sz="2000" dirty="0" smtClean="0">
                <a:latin typeface="+mn-ea"/>
              </a:rPr>
              <a:t>누르기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  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입력</a:t>
            </a:r>
            <a:r>
              <a:rPr lang="ko-KR" altLang="en-US" sz="2000" dirty="0" smtClean="0">
                <a:latin typeface="+mn-ea"/>
              </a:rPr>
              <a:t>모드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Esc   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   명령모드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70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2" y="538843"/>
            <a:ext cx="6680884" cy="7006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1529" y="538843"/>
            <a:ext cx="426175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편집기 기본 사용하기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① </a:t>
            </a:r>
            <a:r>
              <a:rPr lang="en-US" altLang="ko-KR" dirty="0">
                <a:latin typeface="+mn-ea"/>
              </a:rPr>
              <a:t>vi </a:t>
            </a:r>
            <a:r>
              <a:rPr lang="en-US" altLang="ko-KR" dirty="0" err="1">
                <a:latin typeface="+mn-ea"/>
              </a:rPr>
              <a:t>mytest</a:t>
            </a:r>
            <a:endParaRPr lang="ko-KR" altLang="en-US" dirty="0">
              <a:latin typeface="+mn-ea"/>
            </a:endParaRP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② </a:t>
            </a:r>
            <a:r>
              <a:rPr lang="en-US" altLang="ko-KR" dirty="0" err="1">
                <a:latin typeface="+mn-ea"/>
              </a:rPr>
              <a:t>mytest</a:t>
            </a:r>
            <a:r>
              <a:rPr lang="ko-KR" altLang="en-US" dirty="0">
                <a:latin typeface="+mn-ea"/>
              </a:rPr>
              <a:t>라는 파일을 만들고 파일에 내용을 기입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③ </a:t>
            </a:r>
            <a:r>
              <a:rPr lang="ko-KR" altLang="en-US" dirty="0">
                <a:latin typeface="+mn-ea"/>
              </a:rPr>
              <a:t>명령모드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입력모드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마지막 행 명령모드를 전환하면서 작업</a:t>
            </a:r>
          </a:p>
          <a:p>
            <a:pPr latinLnBrk="1"/>
            <a:endParaRPr lang="en-US" altLang="ko-KR" dirty="0" smtClean="0">
              <a:latin typeface="+mn-ea"/>
            </a:endParaRPr>
          </a:p>
          <a:p>
            <a:pPr latinLnBrk="1"/>
            <a:r>
              <a:rPr lang="ko-KR" altLang="en-US" dirty="0" smtClean="0">
                <a:latin typeface="+mn-ea"/>
              </a:rPr>
              <a:t>④ </a:t>
            </a:r>
            <a:r>
              <a:rPr lang="ko-KR" altLang="en-US" dirty="0">
                <a:latin typeface="+mn-ea"/>
              </a:rPr>
              <a:t>각 모드에서 편집기 명령으로 제시한 키를 사용하여 실습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atinLnBrk="1"/>
            <a:endParaRPr lang="en-US" altLang="ko-KR" dirty="0" smtClean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2" y="1512359"/>
            <a:ext cx="6680884" cy="50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40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1549</TotalTime>
  <Words>343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Corbel</vt:lpstr>
      <vt:lpstr>Wingdings</vt:lpstr>
      <vt:lpstr>기본</vt:lpstr>
      <vt:lpstr>linux 프로그래밍 6강</vt:lpstr>
      <vt:lpstr>PowerPoint 프레젠테이션</vt:lpstr>
      <vt:lpstr>   C                R               U              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102</cp:revision>
  <dcterms:created xsi:type="dcterms:W3CDTF">2023-03-17T06:49:37Z</dcterms:created>
  <dcterms:modified xsi:type="dcterms:W3CDTF">2023-03-29T06:37:50Z</dcterms:modified>
</cp:coreProperties>
</file>