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3/28/2023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linux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프로그래밍 </a:t>
            </a:r>
            <a:r>
              <a:rPr lang="en-US" altLang="ko-KR" dirty="0">
                <a:latin typeface="+mj-ea"/>
              </a:rPr>
              <a:t>5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95" y="2858422"/>
            <a:ext cx="5647829" cy="575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591" y="386233"/>
            <a:ext cx="524715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1)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관리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④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해당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id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로 로그인 한 후 해당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id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가 속하는 그룹과 홈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디렉토리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 등을 확인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두개이상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ID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로 로그인후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기본디렉토리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캡쳐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⑤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그룹조회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그룹생성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그룹변경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그룹삭제 과정 실습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.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⑥ 각 절차 별로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/group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파일을 조회하여 변경유무를 </a:t>
            </a: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확인</a:t>
            </a:r>
            <a:endParaRPr lang="ko-KR" altLang="en-US" sz="2000" dirty="0">
              <a:solidFill>
                <a:srgbClr val="221F1F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7" y="2221675"/>
            <a:ext cx="5647829" cy="4841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096" y="3600482"/>
            <a:ext cx="5647829" cy="28385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098" y="297386"/>
            <a:ext cx="5647829" cy="17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9" y="353080"/>
            <a:ext cx="5664812" cy="6756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9" y="1143621"/>
            <a:ext cx="5664812" cy="26396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591" y="386233"/>
            <a:ext cx="524715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arenR"/>
              <a:defRPr/>
            </a:pP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</a:t>
            </a: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관리</a:t>
            </a:r>
            <a:endParaRPr lang="en-US" altLang="ko-KR" sz="2000" b="1" dirty="0" smtClean="0">
              <a:solidFill>
                <a:srgbClr val="221F1F"/>
              </a:solidFill>
              <a:latin typeface="+mn-ea"/>
            </a:endParaRPr>
          </a:p>
          <a:p>
            <a:pPr marL="457200" lvl="0" indent="-45720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arenR"/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⑤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그룹조회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그룹생성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그룹변경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그룹삭제 과정 실습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.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⑥ 각 절차 별로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/group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파일을 조회하여 변경유무를 </a:t>
            </a: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확인</a:t>
            </a: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⑦ 사용자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(user)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가 속하는 그룹을 변경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추가함에 따라 권한이 변경되는지 확인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.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59" y="4387568"/>
            <a:ext cx="5680449" cy="13274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38" y="3898165"/>
            <a:ext cx="5664033" cy="37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1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5" y="326571"/>
            <a:ext cx="6006772" cy="6117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3591" y="386233"/>
            <a:ext cx="524715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AutoNum type="arabicParenR"/>
              <a:defRPr/>
            </a:pP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</a:t>
            </a:r>
            <a:r>
              <a:rPr lang="ko-KR" altLang="en-US" sz="2000" b="1" dirty="0" smtClean="0">
                <a:solidFill>
                  <a:srgbClr val="221F1F"/>
                </a:solidFill>
                <a:latin typeface="+mn-ea"/>
              </a:rPr>
              <a:t>관리</a:t>
            </a:r>
            <a:endParaRPr lang="en-US" altLang="ko-KR" sz="2000" b="1" dirty="0" smtClean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⑧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/shadow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파일 조회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캡쳐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078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8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004957" y="419764"/>
            <a:ext cx="471895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2) </a:t>
            </a:r>
            <a:r>
              <a:rPr lang="en-US" altLang="ko-KR" sz="2000" b="1" dirty="0" err="1">
                <a:latin typeface="+mn-ea"/>
              </a:rPr>
              <a:t>chown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 err="1">
                <a:latin typeface="+mn-ea"/>
              </a:rPr>
              <a:t>chgrp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en-US" altLang="ko-KR" sz="2000" b="1" dirty="0" smtClean="0">
              <a:latin typeface="+mn-ea"/>
            </a:endParaRPr>
          </a:p>
          <a:p>
            <a:pPr latinLnBrk="1"/>
            <a:endParaRPr lang="ko-KR" altLang="en-US" sz="2000" b="1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① </a:t>
            </a:r>
            <a:r>
              <a:rPr lang="en-US" altLang="ko-KR" sz="2000" dirty="0" err="1">
                <a:latin typeface="+mn-ea"/>
              </a:rPr>
              <a:t>kopoctc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사용자로 접속하여 파일을 생성 </a:t>
            </a:r>
            <a:r>
              <a:rPr lang="en-US" altLang="ko-KR" sz="2000" dirty="0">
                <a:latin typeface="+mn-ea"/>
              </a:rPr>
              <a:t>: </a:t>
            </a:r>
            <a:r>
              <a:rPr lang="en-US" altLang="ko-KR" sz="2000" dirty="0" err="1">
                <a:latin typeface="+mn-ea"/>
              </a:rPr>
              <a:t>kopoctc</a:t>
            </a:r>
            <a:r>
              <a:rPr lang="ko-KR" altLang="en-US" sz="2000" dirty="0">
                <a:latin typeface="+mn-ea"/>
              </a:rPr>
              <a:t>의 소유권</a:t>
            </a:r>
            <a:r>
              <a:rPr lang="en-US" altLang="ko-KR" sz="2000" dirty="0">
                <a:latin typeface="+mn-ea"/>
              </a:rPr>
              <a:t>. (</a:t>
            </a:r>
            <a:r>
              <a:rPr lang="ko-KR" altLang="en-US" sz="2000" dirty="0">
                <a:latin typeface="+mn-ea"/>
              </a:rPr>
              <a:t>각자의 </a:t>
            </a:r>
            <a:r>
              <a:rPr lang="en-US" altLang="ko-KR" sz="2000" dirty="0">
                <a:latin typeface="+mn-ea"/>
              </a:rPr>
              <a:t>id)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② </a:t>
            </a:r>
            <a:r>
              <a:rPr lang="en-US" altLang="ko-KR" sz="2000" dirty="0" err="1">
                <a:latin typeface="+mn-ea"/>
              </a:rPr>
              <a:t>chown</a:t>
            </a:r>
            <a:r>
              <a:rPr lang="en-US" altLang="ko-KR" sz="2000" dirty="0">
                <a:latin typeface="+mn-ea"/>
              </a:rPr>
              <a:t> s1111111 aa : aa</a:t>
            </a:r>
            <a:r>
              <a:rPr lang="ko-KR" altLang="en-US" sz="2000" dirty="0">
                <a:latin typeface="+mn-ea"/>
              </a:rPr>
              <a:t>파일을 </a:t>
            </a:r>
            <a:r>
              <a:rPr lang="en-US" altLang="ko-KR" sz="2000" dirty="0">
                <a:latin typeface="+mn-ea"/>
              </a:rPr>
              <a:t>s1111111 </a:t>
            </a:r>
            <a:r>
              <a:rPr lang="ko-KR" altLang="en-US" sz="2000" dirty="0">
                <a:latin typeface="+mn-ea"/>
              </a:rPr>
              <a:t>라는 사용자의 소유로 바꿈 </a:t>
            </a:r>
            <a:r>
              <a:rPr lang="en-US" altLang="ko-KR" sz="2000" dirty="0">
                <a:latin typeface="+mn-ea"/>
              </a:rPr>
              <a:t>(id</a:t>
            </a:r>
            <a:r>
              <a:rPr lang="ko-KR" altLang="en-US" sz="2000" dirty="0">
                <a:latin typeface="+mn-ea"/>
              </a:rPr>
              <a:t>하나생성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③ </a:t>
            </a:r>
            <a:r>
              <a:rPr lang="en-US" altLang="ko-KR" sz="2000" dirty="0" err="1">
                <a:latin typeface="+mn-ea"/>
              </a:rPr>
              <a:t>chgrp</a:t>
            </a:r>
            <a:r>
              <a:rPr lang="en-US" altLang="ko-KR" sz="2000" dirty="0">
                <a:latin typeface="+mn-ea"/>
              </a:rPr>
              <a:t> s1111111 aa : aa</a:t>
            </a:r>
            <a:r>
              <a:rPr lang="ko-KR" altLang="en-US" sz="2000" dirty="0">
                <a:latin typeface="+mn-ea"/>
              </a:rPr>
              <a:t>파일을 </a:t>
            </a:r>
            <a:r>
              <a:rPr lang="en-US" altLang="ko-KR" sz="2000" dirty="0">
                <a:latin typeface="+mn-ea"/>
              </a:rPr>
              <a:t>s1111111 </a:t>
            </a:r>
            <a:r>
              <a:rPr lang="ko-KR" altLang="en-US" sz="2000" dirty="0">
                <a:latin typeface="+mn-ea"/>
              </a:rPr>
              <a:t>라는 그룹의 소유로 바꿈</a:t>
            </a: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④ </a:t>
            </a:r>
            <a:r>
              <a:rPr lang="ko-KR" altLang="en-US" sz="2000" dirty="0">
                <a:latin typeface="+mn-ea"/>
              </a:rPr>
              <a:t>앞 실습을 하며 </a:t>
            </a:r>
            <a:r>
              <a:rPr lang="en-US" altLang="ko-KR" sz="2000" dirty="0">
                <a:latin typeface="+mn-ea"/>
              </a:rPr>
              <a:t>ls –al</a:t>
            </a:r>
            <a:r>
              <a:rPr lang="ko-KR" altLang="en-US" sz="2000" dirty="0">
                <a:latin typeface="+mn-ea"/>
              </a:rPr>
              <a:t>명령으로 각 파일의 권한을 조회하고 어떤 권한이 있는지 확인</a:t>
            </a:r>
          </a:p>
          <a:p>
            <a:pPr latinLnBrk="1"/>
            <a:endParaRPr lang="en-US" altLang="ko-KR" sz="20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5" y="333342"/>
            <a:ext cx="5586363" cy="3966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34" y="860634"/>
            <a:ext cx="5586363" cy="3893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33" y="1380659"/>
            <a:ext cx="5586364" cy="3613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33" y="1872667"/>
            <a:ext cx="5586364" cy="46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2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04957" y="419764"/>
            <a:ext cx="47189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 smtClean="0">
                <a:latin typeface="+mn-ea"/>
              </a:rPr>
              <a:t>3</a:t>
            </a:r>
            <a:r>
              <a:rPr lang="en-US" altLang="ko-KR" sz="2000" b="1" dirty="0">
                <a:latin typeface="+mn-ea"/>
              </a:rPr>
              <a:t>) </a:t>
            </a:r>
            <a:r>
              <a:rPr lang="ko-KR" altLang="en-US" sz="2000" b="1" dirty="0">
                <a:latin typeface="+mn-ea"/>
              </a:rPr>
              <a:t>상대모드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en-US" altLang="ko-KR" sz="2000" b="1" dirty="0" smtClean="0">
              <a:latin typeface="+mn-ea"/>
            </a:endParaRPr>
          </a:p>
          <a:p>
            <a:pPr latinLnBrk="1"/>
            <a:endParaRPr lang="ko-KR" altLang="en-US" sz="2000" b="1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①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g-w </a:t>
            </a:r>
            <a:r>
              <a:rPr lang="en-US" altLang="ko-KR" sz="2000" dirty="0" err="1" smtClean="0">
                <a:latin typeface="+mn-ea"/>
              </a:rPr>
              <a:t>aaa</a:t>
            </a:r>
            <a:endParaRPr lang="en-US" altLang="ko-KR" sz="2000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②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g+rw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aaa</a:t>
            </a:r>
            <a:endParaRPr lang="en-US" altLang="ko-KR" sz="2000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③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a+x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aaa</a:t>
            </a:r>
            <a:endParaRPr lang="en-US" altLang="ko-KR" sz="2000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④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o-</a:t>
            </a:r>
            <a:r>
              <a:rPr lang="en-US" altLang="ko-KR" sz="2000" dirty="0" err="1">
                <a:latin typeface="+mn-ea"/>
              </a:rPr>
              <a:t>rwx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 smtClean="0">
                <a:latin typeface="+mn-ea"/>
              </a:rPr>
              <a:t>aaa</a:t>
            </a:r>
            <a:endParaRPr lang="en-US" altLang="ko-KR" sz="2000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⑤ 실행 후 </a:t>
            </a:r>
            <a:r>
              <a:rPr lang="en-US" altLang="ko-KR" sz="2000" dirty="0">
                <a:latin typeface="+mn-ea"/>
              </a:rPr>
              <a:t>ls –al</a:t>
            </a:r>
            <a:r>
              <a:rPr lang="ko-KR" altLang="en-US" sz="2000" dirty="0">
                <a:latin typeface="+mn-ea"/>
              </a:rPr>
              <a:t>로 권한설정 변경 확인</a:t>
            </a:r>
            <a:endParaRPr lang="en-US" altLang="ko-KR" sz="2000" dirty="0">
              <a:latin typeface="+mn-ea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6" y="300685"/>
            <a:ext cx="5965791" cy="41777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05" y="849085"/>
            <a:ext cx="5965791" cy="3625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05" y="1342274"/>
            <a:ext cx="5965792" cy="3286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404" y="1801596"/>
            <a:ext cx="5969927" cy="3701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04" y="2260918"/>
            <a:ext cx="5270967" cy="433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2786" y="489857"/>
            <a:ext cx="4000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b="1" dirty="0">
                <a:latin typeface="+mn-ea"/>
              </a:rPr>
              <a:t>4)</a:t>
            </a:r>
            <a:r>
              <a:rPr lang="ko-KR" altLang="en-US" sz="2000" b="1" dirty="0">
                <a:latin typeface="+mn-ea"/>
              </a:rPr>
              <a:t>절대모드 </a:t>
            </a:r>
            <a:r>
              <a:rPr lang="ko-KR" altLang="en-US" sz="2000" b="1" dirty="0" smtClean="0">
                <a:latin typeface="+mn-ea"/>
              </a:rPr>
              <a:t>실습</a:t>
            </a:r>
            <a:endParaRPr lang="en-US" altLang="ko-KR" sz="2000" b="1" dirty="0" smtClean="0">
              <a:latin typeface="+mn-ea"/>
            </a:endParaRPr>
          </a:p>
          <a:p>
            <a:pPr latinLnBrk="1"/>
            <a:endParaRPr lang="ko-KR" altLang="en-US" sz="2000" dirty="0">
              <a:latin typeface="+mn-ea"/>
            </a:endParaRPr>
          </a:p>
          <a:p>
            <a:pPr latinLnBrk="1"/>
            <a:r>
              <a:rPr lang="ko-KR" altLang="en-US" sz="2000" dirty="0">
                <a:latin typeface="+mn-ea"/>
              </a:rPr>
              <a:t>①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744 </a:t>
            </a:r>
            <a:r>
              <a:rPr lang="en-US" altLang="ko-KR" sz="2000" dirty="0" err="1">
                <a:latin typeface="+mn-ea"/>
              </a:rPr>
              <a:t>aaa</a:t>
            </a:r>
            <a:r>
              <a:rPr lang="en-US" altLang="ko-KR" sz="2000" dirty="0">
                <a:latin typeface="+mn-ea"/>
              </a:rPr>
              <a:t> (</a:t>
            </a:r>
            <a:r>
              <a:rPr lang="ko-KR" altLang="en-US" sz="2000" dirty="0">
                <a:latin typeface="+mn-ea"/>
              </a:rPr>
              <a:t>어떤 명령일까요</a:t>
            </a:r>
            <a:r>
              <a:rPr lang="en-US" altLang="ko-KR" sz="2000" dirty="0">
                <a:latin typeface="+mn-ea"/>
              </a:rPr>
              <a:t>?)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②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553 </a:t>
            </a:r>
            <a:r>
              <a:rPr lang="en-US" altLang="ko-KR" sz="2000" dirty="0" err="1">
                <a:latin typeface="+mn-ea"/>
              </a:rPr>
              <a:t>aaa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③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a-x </a:t>
            </a:r>
            <a:r>
              <a:rPr lang="en-US" altLang="ko-KR" sz="2000" dirty="0" err="1">
                <a:latin typeface="+mn-ea"/>
              </a:rPr>
              <a:t>aaa</a:t>
            </a:r>
            <a:r>
              <a:rPr lang="ko-KR" altLang="en-US" sz="2000" dirty="0">
                <a:latin typeface="+mn-ea"/>
              </a:rPr>
              <a:t>를 절대모드로 변경하면</a:t>
            </a:r>
            <a:r>
              <a:rPr lang="en-US" altLang="ko-KR" sz="2000" dirty="0">
                <a:latin typeface="+mn-ea"/>
              </a:rPr>
              <a:t>?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④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o-</a:t>
            </a:r>
            <a:r>
              <a:rPr lang="en-US" altLang="ko-KR" sz="2000" dirty="0" err="1">
                <a:latin typeface="+mn-ea"/>
              </a:rPr>
              <a:t>rwx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aaa</a:t>
            </a:r>
            <a:r>
              <a:rPr lang="en-US" altLang="ko-KR" sz="2000" dirty="0">
                <a:latin typeface="+mn-ea"/>
              </a:rPr>
              <a:t> : </a:t>
            </a:r>
            <a:r>
              <a:rPr lang="ko-KR" altLang="en-US" sz="2000" dirty="0">
                <a:latin typeface="+mn-ea"/>
              </a:rPr>
              <a:t>절대모드로 어떻게 변경해야 하나</a:t>
            </a:r>
            <a:r>
              <a:rPr lang="en-US" altLang="ko-KR" sz="2000" dirty="0">
                <a:latin typeface="+mn-ea"/>
              </a:rPr>
              <a:t>? </a:t>
            </a:r>
            <a:endParaRPr lang="ko-KR" altLang="en-US" sz="2000" dirty="0">
              <a:latin typeface="+mn-ea"/>
            </a:endParaRPr>
          </a:p>
          <a:p>
            <a:pPr latinLnBrk="1"/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권한 조회를 하고 사용자와 그룹의 권한은 그대로 주어야 함</a:t>
            </a:r>
            <a:r>
              <a:rPr lang="en-US" altLang="ko-KR" sz="2000" dirty="0">
                <a:latin typeface="+mn-ea"/>
              </a:rPr>
              <a:t>)</a:t>
            </a:r>
            <a:endParaRPr lang="ko-KR" altLang="en-US" sz="2000" dirty="0">
              <a:latin typeface="+mn-ea"/>
            </a:endParaRPr>
          </a:p>
          <a:p>
            <a:pPr latinLnBrk="1"/>
            <a:endParaRPr lang="en-US" altLang="ko-KR" sz="2000" dirty="0" smtClean="0">
              <a:latin typeface="+mn-ea"/>
            </a:endParaRPr>
          </a:p>
          <a:p>
            <a:pPr latinLnBrk="1"/>
            <a:r>
              <a:rPr lang="ko-KR" altLang="en-US" sz="2000" dirty="0" smtClean="0">
                <a:latin typeface="+mn-ea"/>
              </a:rPr>
              <a:t>⑤ </a:t>
            </a:r>
            <a:r>
              <a:rPr lang="en-US" altLang="ko-KR" sz="2000" dirty="0" err="1">
                <a:latin typeface="+mn-ea"/>
              </a:rPr>
              <a:t>chmod</a:t>
            </a:r>
            <a:r>
              <a:rPr lang="en-US" altLang="ko-KR" sz="2000" dirty="0">
                <a:latin typeface="+mn-ea"/>
              </a:rPr>
              <a:t> –R 555 </a:t>
            </a:r>
            <a:r>
              <a:rPr lang="ko-KR" altLang="en-US" sz="2000" dirty="0" err="1">
                <a:latin typeface="+mn-ea"/>
              </a:rPr>
              <a:t>디렉토리명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하위 </a:t>
            </a:r>
            <a:r>
              <a:rPr lang="ko-KR" altLang="en-US" sz="2000" dirty="0" err="1">
                <a:latin typeface="+mn-ea"/>
              </a:rPr>
              <a:t>디렉토리에</a:t>
            </a:r>
            <a:r>
              <a:rPr lang="ko-KR" altLang="en-US" sz="2000" dirty="0">
                <a:latin typeface="+mn-ea"/>
              </a:rPr>
              <a:t> 모든 파일들의 권한을 바꿈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45" y="375541"/>
            <a:ext cx="6089428" cy="40823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45" y="923910"/>
            <a:ext cx="6089428" cy="3742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45" y="1438259"/>
            <a:ext cx="6106466" cy="374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45" y="1952607"/>
            <a:ext cx="6089428" cy="3401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45" y="2432844"/>
            <a:ext cx="4802198" cy="416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" y="516834"/>
            <a:ext cx="4764577" cy="5883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4695" y="1407611"/>
            <a:ext cx="58640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Application Layer (</a:t>
            </a:r>
            <a:r>
              <a:rPr lang="ko-KR" altLang="en-US" sz="2400" dirty="0">
                <a:latin typeface="+mn-ea"/>
              </a:rPr>
              <a:t>응용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Presentation Layer (</a:t>
            </a:r>
            <a:r>
              <a:rPr lang="ko-KR" altLang="en-US" sz="2400" dirty="0">
                <a:latin typeface="+mn-ea"/>
              </a:rPr>
              <a:t>표현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Session Layer (</a:t>
            </a:r>
            <a:r>
              <a:rPr lang="ko-KR" altLang="en-US" sz="2400" dirty="0">
                <a:latin typeface="+mn-ea"/>
              </a:rPr>
              <a:t>세션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Transport Layer (</a:t>
            </a:r>
            <a:r>
              <a:rPr lang="ko-KR" altLang="en-US" sz="2400" dirty="0">
                <a:latin typeface="+mn-ea"/>
              </a:rPr>
              <a:t>전송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Network Layer (</a:t>
            </a:r>
            <a:r>
              <a:rPr lang="ko-KR" altLang="en-US" sz="2400" dirty="0">
                <a:latin typeface="+mn-ea"/>
              </a:rPr>
              <a:t>네트워크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Data Link Layer (</a:t>
            </a:r>
            <a:r>
              <a:rPr lang="ko-KR" altLang="en-US" sz="2400" dirty="0">
                <a:latin typeface="+mn-ea"/>
              </a:rPr>
              <a:t>데이터 링크 계층</a:t>
            </a:r>
            <a:r>
              <a:rPr lang="en-US" altLang="ko-KR" sz="2400" dirty="0" smtClean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Physical Layer (</a:t>
            </a:r>
            <a:r>
              <a:rPr lang="ko-KR" altLang="en-US" sz="2400" dirty="0">
                <a:latin typeface="+mn-ea"/>
              </a:rPr>
              <a:t>물리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64695" y="516834"/>
            <a:ext cx="550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2400" b="1" dirty="0" smtClean="0">
                <a:solidFill>
                  <a:srgbClr val="FF0000"/>
                </a:solidFill>
                <a:latin typeface="+mn-ea"/>
              </a:rPr>
              <a:t>반드시 외우고 숙지해 둘 것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0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3884" y="411585"/>
            <a:ext cx="7592836" cy="979893"/>
          </a:xfrm>
        </p:spPr>
        <p:txBody>
          <a:bodyPr/>
          <a:lstStyle/>
          <a:p>
            <a:r>
              <a:rPr lang="en-US" altLang="ko-KR" dirty="0" smtClean="0"/>
              <a:t>   C                R               U              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861" y="1888435"/>
            <a:ext cx="2504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사용자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그룹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smtClean="0"/>
              <a:t>파일</a:t>
            </a: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 smtClean="0"/>
              <a:t>디렉토리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22754" y="1927860"/>
            <a:ext cx="268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</a:t>
            </a:r>
            <a:r>
              <a:rPr lang="en-US" altLang="ko-KR" sz="2400" b="1" dirty="0" err="1" smtClean="0">
                <a:latin typeface="+mn-ea"/>
              </a:rPr>
              <a:t>dduser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80920" y="1848016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80920" y="2864352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408503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177665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08502" y="2841869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177665" y="281591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177665" y="485978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8087" y="1391478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2"/>
                </a:solidFill>
                <a:latin typeface="+mn-ea"/>
              </a:rPr>
              <a:t>(create)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7165" y="3795303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t</a:t>
            </a:r>
            <a:r>
              <a:rPr lang="en-US" altLang="ko-KR" sz="2400" b="1" dirty="0" smtClean="0">
                <a:latin typeface="+mj-ea"/>
                <a:ea typeface="+mj-ea"/>
              </a:rPr>
              <a:t>ouch</a:t>
            </a:r>
          </a:p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echo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7165" y="481163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+mn-ea"/>
              </a:rPr>
              <a:t>mkdir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4718" y="3886815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cat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9065" y="4673139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</a:t>
            </a:r>
            <a:r>
              <a:rPr lang="en-US" altLang="ko-KR" sz="2400" b="1" dirty="0" smtClean="0">
                <a:latin typeface="+mj-ea"/>
                <a:ea typeface="+mj-ea"/>
              </a:rPr>
              <a:t>d</a:t>
            </a:r>
          </a:p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pwd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8365" y="385579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mr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4269" y="4780524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+mj-ea"/>
                <a:ea typeface="+mj-ea"/>
              </a:rPr>
              <a:t>mv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3432" y="3824965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</a:t>
            </a:r>
            <a:r>
              <a:rPr lang="en-US" altLang="ko-KR" sz="2400" b="1" dirty="0" err="1" smtClean="0">
                <a:latin typeface="+mj-ea"/>
                <a:ea typeface="+mj-ea"/>
              </a:rPr>
              <a:t>m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pPr algn="ctr"/>
            <a:r>
              <a:rPr lang="en-US" altLang="ko-KR" sz="2400" b="1" dirty="0" err="1" smtClean="0">
                <a:latin typeface="+mj-ea"/>
                <a:ea typeface="+mj-ea"/>
              </a:rPr>
              <a:t>rmdin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7162" y="1347050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2"/>
                </a:solidFill>
                <a:latin typeface="+mn-ea"/>
              </a:rPr>
              <a:t>(update)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7165" y="292397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addgroup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97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7" y="277585"/>
            <a:ext cx="6844340" cy="46046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1528" y="440871"/>
            <a:ext cx="46209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n-ea"/>
              </a:rPr>
              <a:t>d</a:t>
            </a:r>
            <a:r>
              <a:rPr lang="en-US" altLang="ko-KR" sz="2000" dirty="0" err="1" smtClean="0">
                <a:latin typeface="+mn-ea"/>
              </a:rPr>
              <a:t>rwxrwxrwx</a:t>
            </a:r>
            <a:r>
              <a:rPr lang="en-US" altLang="ko-KR" sz="2000" dirty="0" smtClean="0">
                <a:latin typeface="+mn-ea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d/ </a:t>
            </a:r>
            <a:r>
              <a:rPr lang="ko-KR" altLang="en-US" sz="2000" dirty="0" err="1" smtClean="0">
                <a:latin typeface="+mn-ea"/>
                <a:sym typeface="Wingdings" panose="05000000000000000000" pitchFamily="2" charset="2"/>
              </a:rPr>
              <a:t>디렉토리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 여부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r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읽기 권한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w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쓰기 권한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>
                <a:latin typeface="+mn-ea"/>
                <a:sym typeface="Wingdings" panose="05000000000000000000" pitchFamily="2" charset="2"/>
              </a:rPr>
              <a:t>x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실행 권한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d/</a:t>
            </a:r>
            <a:r>
              <a:rPr lang="en-US" altLang="ko-KR" sz="2000" dirty="0" err="1" smtClean="0">
                <a:latin typeface="+mn-ea"/>
                <a:sym typeface="Wingdings" panose="05000000000000000000" pitchFamily="2" charset="2"/>
              </a:rPr>
              <a:t>rwx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en-US" altLang="ko-KR" sz="2000" dirty="0" err="1" smtClean="0">
                <a:latin typeface="+mn-ea"/>
                <a:sym typeface="Wingdings" panose="05000000000000000000" pitchFamily="2" charset="2"/>
              </a:rPr>
              <a:t>rwx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en-US" altLang="ko-KR" sz="2000" dirty="0" err="1" smtClean="0">
                <a:latin typeface="+mn-ea"/>
                <a:sym typeface="Wingdings" panose="05000000000000000000" pitchFamily="2" charset="2"/>
              </a:rPr>
              <a:t>rwx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  </a:t>
            </a:r>
            <a:r>
              <a:rPr lang="ko-KR" altLang="en-US" sz="2000" dirty="0" err="1" smtClean="0">
                <a:latin typeface="+mn-ea"/>
                <a:sym typeface="Wingdings" panose="05000000000000000000" pitchFamily="2" charset="2"/>
              </a:rPr>
              <a:t>디렉토리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유저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그룹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2000" dirty="0" err="1" smtClean="0">
                <a:latin typeface="+mn-ea"/>
                <a:sym typeface="Wingdings" panose="05000000000000000000" pitchFamily="2" charset="2"/>
              </a:rPr>
              <a:t>아더</a:t>
            </a:r>
            <a:endParaRPr lang="en-US" altLang="ko-KR" sz="2000" dirty="0" smtClean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2000" dirty="0">
              <a:latin typeface="+mn-ea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2</a:t>
            </a:r>
            <a:r>
              <a:rPr lang="ko-KR" altLang="en-US" sz="2000" dirty="0" err="1" smtClean="0">
                <a:latin typeface="+mn-ea"/>
              </a:rPr>
              <a:t>진수법으로</a:t>
            </a:r>
            <a:r>
              <a:rPr lang="ko-KR" altLang="en-US" sz="2000" dirty="0" smtClean="0">
                <a:latin typeface="+mn-ea"/>
              </a:rPr>
              <a:t> 표현 하면  </a:t>
            </a:r>
            <a:endParaRPr lang="en-US" altLang="ko-KR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20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</a:rPr>
              <a:t>644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err="1" smtClean="0">
                <a:latin typeface="+mn-ea"/>
              </a:rPr>
              <a:t>rw</a:t>
            </a:r>
            <a:r>
              <a:rPr lang="en-US" altLang="ko-KR" sz="2000" dirty="0" smtClean="0">
                <a:latin typeface="+mn-ea"/>
              </a:rPr>
              <a:t>-r--r--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smtClean="0">
                <a:latin typeface="+mn-ea"/>
              </a:rPr>
              <a:t>664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2000" dirty="0" err="1" smtClean="0">
                <a:latin typeface="+mn-ea"/>
              </a:rPr>
              <a:t>rw</a:t>
            </a:r>
            <a:r>
              <a:rPr lang="en-US" altLang="ko-KR" sz="2000" dirty="0" smtClean="0">
                <a:latin typeface="+mn-ea"/>
              </a:rPr>
              <a:t>-</a:t>
            </a:r>
            <a:r>
              <a:rPr lang="en-US" altLang="ko-KR" sz="2000" dirty="0" err="1" smtClean="0">
                <a:latin typeface="+mn-ea"/>
              </a:rPr>
              <a:t>rw</a:t>
            </a:r>
            <a:r>
              <a:rPr lang="en-US" altLang="ko-KR" sz="2000" dirty="0" smtClean="0">
                <a:latin typeface="+mn-ea"/>
              </a:rPr>
              <a:t>-r--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37" y="4996543"/>
            <a:ext cx="689914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3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11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11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0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81" y="369009"/>
            <a:ext cx="6335009" cy="60873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97891" y="658071"/>
            <a:ext cx="52471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1)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관리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①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etc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/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passwd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조회 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(cat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으로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조회후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캡처</a:t>
            </a:r>
            <a:r>
              <a:rPr lang="en-US" altLang="ko-KR" sz="2000" dirty="0" smtClean="0">
                <a:solidFill>
                  <a:srgbClr val="221F1F"/>
                </a:solidFill>
                <a:latin typeface="+mn-ea"/>
              </a:rPr>
              <a:t>)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  <a:p>
            <a:pPr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② 각 위치의 내용을 확인하고 앞 설명과 일치하는 지 확인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생략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ko-KR" altLang="en-US" sz="2000" dirty="0">
              <a:solidFill>
                <a:srgbClr val="221F1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46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85620" y="552588"/>
            <a:ext cx="52471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1)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사용자</a:t>
            </a:r>
            <a:r>
              <a:rPr lang="en-US" altLang="ko-KR" sz="2000" b="1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rgbClr val="221F1F"/>
                </a:solidFill>
                <a:latin typeface="+mn-ea"/>
              </a:rPr>
              <a:t>그룹 관리</a:t>
            </a: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r>
              <a:rPr lang="ko-KR" altLang="en-US" sz="2000" dirty="0" smtClean="0">
                <a:solidFill>
                  <a:srgbClr val="221F1F"/>
                </a:solidFill>
                <a:latin typeface="+mn-ea"/>
              </a:rPr>
              <a:t>③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사용자 생성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삭제를 통한 </a:t>
            </a:r>
            <a:r>
              <a:rPr lang="en-US" altLang="ko-KR" sz="2000" dirty="0" err="1">
                <a:solidFill>
                  <a:srgbClr val="221F1F"/>
                </a:solidFill>
                <a:latin typeface="+mn-ea"/>
              </a:rPr>
              <a:t>passwd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파일 변경확인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패스워드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변경전후</a:t>
            </a:r>
            <a:r>
              <a:rPr lang="ko-KR" altLang="en-US" sz="2000" dirty="0">
                <a:solidFill>
                  <a:srgbClr val="221F1F"/>
                </a:solidFill>
                <a:latin typeface="+mn-ea"/>
              </a:rPr>
              <a:t> </a:t>
            </a:r>
            <a:r>
              <a:rPr lang="ko-KR" altLang="en-US" sz="2000" dirty="0" err="1">
                <a:solidFill>
                  <a:srgbClr val="221F1F"/>
                </a:solidFill>
                <a:latin typeface="+mn-ea"/>
              </a:rPr>
              <a:t>캡쳐</a:t>
            </a:r>
            <a:r>
              <a:rPr lang="en-US" altLang="ko-KR" sz="2000" dirty="0">
                <a:solidFill>
                  <a:srgbClr val="221F1F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221F1F"/>
              </a:solidFill>
              <a:latin typeface="+mn-ea"/>
            </a:endParaRPr>
          </a:p>
          <a:p>
            <a:pPr lvl="0" defTabSz="9144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/>
            </a:pPr>
            <a:endParaRPr lang="en-US" altLang="ko-KR" sz="2000" dirty="0" smtClean="0">
              <a:solidFill>
                <a:srgbClr val="221F1F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03" y="315121"/>
            <a:ext cx="5785354" cy="45644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02" y="5021703"/>
            <a:ext cx="5789919" cy="725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02" y="5889775"/>
            <a:ext cx="5785355" cy="7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0276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1357</TotalTime>
  <Words>424</Words>
  <Application>Microsoft Office PowerPoint</Application>
  <PresentationFormat>와이드스크린</PresentationFormat>
  <Paragraphs>108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Corbel</vt:lpstr>
      <vt:lpstr>Wingdings</vt:lpstr>
      <vt:lpstr>기본</vt:lpstr>
      <vt:lpstr>linux 프로그래밍 5강</vt:lpstr>
      <vt:lpstr>PowerPoint 프레젠테이션</vt:lpstr>
      <vt:lpstr>   C                R               U              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91</cp:revision>
  <dcterms:created xsi:type="dcterms:W3CDTF">2023-03-17T06:49:37Z</dcterms:created>
  <dcterms:modified xsi:type="dcterms:W3CDTF">2023-03-28T09:20:07Z</dcterms:modified>
</cp:coreProperties>
</file>