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72" r:id="rId4"/>
    <p:sldId id="291" r:id="rId5"/>
    <p:sldId id="278" r:id="rId6"/>
    <p:sldId id="279" r:id="rId7"/>
    <p:sldId id="290" r:id="rId8"/>
    <p:sldId id="292" r:id="rId9"/>
    <p:sldId id="293" r:id="rId10"/>
    <p:sldId id="294" r:id="rId11"/>
    <p:sldId id="280" r:id="rId12"/>
    <p:sldId id="281" r:id="rId13"/>
    <p:sldId id="295" r:id="rId14"/>
    <p:sldId id="296" r:id="rId15"/>
    <p:sldId id="297" r:id="rId16"/>
    <p:sldId id="298" r:id="rId17"/>
    <p:sldId id="299" r:id="rId18"/>
    <p:sldId id="300" r:id="rId19"/>
    <p:sldId id="282" r:id="rId20"/>
    <p:sldId id="283" r:id="rId21"/>
    <p:sldId id="284" r:id="rId22"/>
    <p:sldId id="285" r:id="rId23"/>
    <p:sldId id="304" r:id="rId24"/>
    <p:sldId id="286" r:id="rId25"/>
    <p:sldId id="287" r:id="rId26"/>
    <p:sldId id="301" r:id="rId27"/>
    <p:sldId id="302" r:id="rId28"/>
    <p:sldId id="303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50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8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 err="1">
                <a:latin typeface="+mj-ea"/>
              </a:rPr>
              <a:t>linux</a:t>
            </a:r>
            <a:r>
              <a:rPr lang="en-US" altLang="ko-KR" dirty="0">
                <a:latin typeface="+mj-ea"/>
              </a:rPr>
              <a:t> </a:t>
            </a:r>
            <a:r>
              <a:rPr lang="ko-KR" altLang="en-US" dirty="0">
                <a:latin typeface="+mj-ea"/>
              </a:rPr>
              <a:t>프로그래밍 </a:t>
            </a:r>
            <a:r>
              <a:rPr lang="en-US" altLang="ko-KR" dirty="0">
                <a:latin typeface="+mj-ea"/>
              </a:rPr>
              <a:t>9</a:t>
            </a:r>
            <a:r>
              <a:rPr lang="ko-KR" altLang="en-US" dirty="0" smtClean="0">
                <a:latin typeface="+mj-ea"/>
              </a:rPr>
              <a:t>강</a:t>
            </a:r>
            <a:endParaRPr lang="ko-KR" altLang="en-US" dirty="0"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4372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75" y="434033"/>
            <a:ext cx="9435149" cy="5974609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6369803" y="790414"/>
            <a:ext cx="759417" cy="635430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406275" y="1981200"/>
            <a:ext cx="3430619" cy="564776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V="1">
            <a:off x="3836894" y="1317812"/>
            <a:ext cx="2532909" cy="76200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667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959" y="480447"/>
            <a:ext cx="114532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복제 </a:t>
            </a:r>
            <a:r>
              <a:rPr lang="en-US" altLang="ko-KR" sz="2000" dirty="0" smtClean="0">
                <a:latin typeface="+mn-ea"/>
              </a:rPr>
              <a:t>1</a:t>
            </a:r>
            <a:r>
              <a:rPr lang="ko-KR" altLang="en-US" sz="2000" dirty="0" smtClean="0">
                <a:latin typeface="+mn-ea"/>
              </a:rPr>
              <a:t>에서 새로 만든 파일은 원본에는 당연히 만들어져 있지 않다</a:t>
            </a:r>
            <a:r>
              <a:rPr lang="en-US" altLang="ko-KR" sz="2000" dirty="0" smtClean="0">
                <a:latin typeface="+mn-e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+mn-ea"/>
              </a:rPr>
              <a:t>원본과 복제</a:t>
            </a:r>
            <a:r>
              <a:rPr lang="en-US" altLang="ko-KR" sz="2000" dirty="0" smtClean="0">
                <a:latin typeface="+mn-ea"/>
              </a:rPr>
              <a:t>1 </a:t>
            </a:r>
            <a:r>
              <a:rPr lang="ko-KR" altLang="en-US" sz="2000" dirty="0" smtClean="0">
                <a:latin typeface="+mn-ea"/>
              </a:rPr>
              <a:t>모두 포트를 사용하게 될 경우 포트 번호를 다르게 설정해줘서 겹치지 않도록 사용하는걸 권장한다</a:t>
            </a:r>
            <a:r>
              <a:rPr lang="en-US" altLang="ko-KR" sz="2000" dirty="0" smtClean="0">
                <a:latin typeface="+mn-ea"/>
              </a:rPr>
              <a:t>.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0164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345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87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201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122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168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461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87" y="735107"/>
            <a:ext cx="7916850" cy="4975412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173506" y="3375212"/>
            <a:ext cx="2545975" cy="79337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758518" y="887507"/>
            <a:ext cx="2949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Docker Desktop </a:t>
            </a:r>
            <a:r>
              <a:rPr lang="ko-KR" altLang="en-US" sz="2000" dirty="0" smtClean="0"/>
              <a:t>설치</a:t>
            </a:r>
            <a:endParaRPr lang="en-US" altLang="ko-KR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 smtClean="0"/>
              <a:t>재부팅</a:t>
            </a:r>
            <a:r>
              <a:rPr lang="en-US" altLang="ko-KR" sz="2000" dirty="0" smtClean="0"/>
              <a:t>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1251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98" y="516834"/>
            <a:ext cx="4764577" cy="588396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64695" y="1407611"/>
            <a:ext cx="586408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Application Layer (</a:t>
            </a:r>
            <a:r>
              <a:rPr lang="ko-KR" altLang="en-US" sz="2400" dirty="0">
                <a:latin typeface="+mn-ea"/>
              </a:rPr>
              <a:t>응용 계층</a:t>
            </a:r>
            <a:r>
              <a:rPr lang="en-US" altLang="ko-KR" sz="2400" dirty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Presentation Layer (</a:t>
            </a:r>
            <a:r>
              <a:rPr lang="ko-KR" altLang="en-US" sz="2400" dirty="0">
                <a:latin typeface="+mn-ea"/>
              </a:rPr>
              <a:t>표현 계층</a:t>
            </a:r>
            <a:r>
              <a:rPr lang="en-US" altLang="ko-KR" sz="2400" dirty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Session Layer (</a:t>
            </a:r>
            <a:r>
              <a:rPr lang="ko-KR" altLang="en-US" sz="2400" dirty="0">
                <a:latin typeface="+mn-ea"/>
              </a:rPr>
              <a:t>세션 계층</a:t>
            </a:r>
            <a:r>
              <a:rPr lang="en-US" altLang="ko-KR" sz="2400" dirty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Transport Layer (</a:t>
            </a:r>
            <a:r>
              <a:rPr lang="ko-KR" altLang="en-US" sz="2400" dirty="0">
                <a:latin typeface="+mn-ea"/>
              </a:rPr>
              <a:t>전송 계층</a:t>
            </a:r>
            <a:r>
              <a:rPr lang="en-US" altLang="ko-KR" sz="2400" dirty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Network Layer (</a:t>
            </a:r>
            <a:r>
              <a:rPr lang="ko-KR" altLang="en-US" sz="2400" dirty="0">
                <a:latin typeface="+mn-ea"/>
              </a:rPr>
              <a:t>네트워크 계층</a:t>
            </a:r>
            <a:r>
              <a:rPr lang="en-US" altLang="ko-KR" sz="2400" dirty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Data Link Layer (</a:t>
            </a:r>
            <a:r>
              <a:rPr lang="ko-KR" altLang="en-US" sz="2400" dirty="0">
                <a:latin typeface="+mn-ea"/>
              </a:rPr>
              <a:t>데이터 링크 계층</a:t>
            </a:r>
            <a:r>
              <a:rPr lang="en-US" altLang="ko-KR" sz="2400" dirty="0">
                <a:latin typeface="+mn-ea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n-ea"/>
              </a:rPr>
              <a:t>Physical Layer (</a:t>
            </a:r>
            <a:r>
              <a:rPr lang="ko-KR" altLang="en-US" sz="2400" dirty="0">
                <a:latin typeface="+mn-ea"/>
              </a:rPr>
              <a:t>물리 계층</a:t>
            </a:r>
            <a:r>
              <a:rPr lang="en-US" altLang="ko-KR" sz="2400" dirty="0">
                <a:latin typeface="+mn-ea"/>
              </a:rPr>
              <a:t>)</a:t>
            </a:r>
          </a:p>
          <a:p>
            <a:endParaRPr lang="en-US" altLang="ko-KR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64695" y="516834"/>
            <a:ext cx="5506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* 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반드시 외우고 숙지해 둘 것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</a:rPr>
              <a:t>*</a:t>
            </a:r>
            <a:endParaRPr lang="ko-KR" altLang="en-US" sz="24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109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0" y="905518"/>
            <a:ext cx="8913169" cy="5047047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40659" y="5647765"/>
            <a:ext cx="1703294" cy="403411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143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995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0044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9494" y="2515892"/>
            <a:ext cx="9875520" cy="1356360"/>
          </a:xfrm>
        </p:spPr>
        <p:txBody>
          <a:bodyPr/>
          <a:lstStyle/>
          <a:p>
            <a:pPr algn="ctr"/>
            <a:r>
              <a:rPr lang="en-US" altLang="ko-KR" b="1" dirty="0" smtClean="0">
                <a:latin typeface="+mn-ea"/>
                <a:ea typeface="+mn-ea"/>
              </a:rPr>
              <a:t>&lt;  </a:t>
            </a:r>
            <a:r>
              <a:rPr lang="en-US" altLang="ko-KR" b="1" dirty="0" smtClean="0">
                <a:latin typeface="+mn-ea"/>
                <a:ea typeface="+mn-ea"/>
              </a:rPr>
              <a:t>9</a:t>
            </a:r>
            <a:r>
              <a:rPr lang="ko-KR" altLang="en-US" b="1" dirty="0" smtClean="0">
                <a:latin typeface="+mn-ea"/>
                <a:ea typeface="+mn-ea"/>
              </a:rPr>
              <a:t>강 </a:t>
            </a:r>
            <a:r>
              <a:rPr lang="en-US" altLang="ko-KR" b="1" dirty="0" smtClean="0">
                <a:latin typeface="+mn-ea"/>
                <a:ea typeface="+mn-ea"/>
              </a:rPr>
              <a:t>v2 VM</a:t>
            </a:r>
            <a:r>
              <a:rPr lang="ko-KR" altLang="en-US" b="1" dirty="0" smtClean="0">
                <a:latin typeface="+mn-ea"/>
                <a:ea typeface="+mn-ea"/>
              </a:rPr>
              <a:t>복제 </a:t>
            </a:r>
            <a:r>
              <a:rPr lang="ko-KR" altLang="en-US" b="1" dirty="0" smtClean="0">
                <a:latin typeface="+mn-ea"/>
                <a:ea typeface="+mn-ea"/>
              </a:rPr>
              <a:t>실습</a:t>
            </a:r>
            <a:r>
              <a:rPr lang="en-US" altLang="ko-KR" b="1" dirty="0" smtClean="0">
                <a:latin typeface="+mn-ea"/>
                <a:ea typeface="+mn-ea"/>
              </a:rPr>
              <a:t> &gt;</a:t>
            </a:r>
            <a:endParaRPr lang="ko-KR" altLang="en-US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0314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02" y="384442"/>
            <a:ext cx="11593543" cy="153373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02" y="2096867"/>
            <a:ext cx="9145276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538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4841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893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798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955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69" y="1280796"/>
            <a:ext cx="11478843" cy="425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5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63884" y="411585"/>
            <a:ext cx="7592836" cy="979893"/>
          </a:xfrm>
        </p:spPr>
        <p:txBody>
          <a:bodyPr/>
          <a:lstStyle/>
          <a:p>
            <a:r>
              <a:rPr lang="en-US" altLang="ko-KR" dirty="0"/>
              <a:t>   C                R               U              D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5861" y="1888435"/>
            <a:ext cx="25046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사용자</a:t>
            </a: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그룹</a:t>
            </a: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/>
              <a:t>파일</a:t>
            </a: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dirty="0" err="1"/>
              <a:t>디렉토리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522754" y="1927860"/>
            <a:ext cx="268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+mn-ea"/>
              </a:rPr>
              <a:t>adduser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6380920" y="1848016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6380920" y="2864352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408503" y="1888435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10177665" y="1888435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8408502" y="2841869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0177665" y="2815914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0177665" y="4859784"/>
            <a:ext cx="1192695" cy="6162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578087" y="1391478"/>
            <a:ext cx="2683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  <a:latin typeface="+mn-ea"/>
              </a:rPr>
              <a:t>(create)</a:t>
            </a:r>
            <a:endParaRPr lang="ko-KR" altLang="en-US" sz="20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27165" y="3795303"/>
            <a:ext cx="1661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ea"/>
                <a:ea typeface="+mj-ea"/>
              </a:rPr>
              <a:t>touch</a:t>
            </a:r>
          </a:p>
          <a:p>
            <a:pPr algn="ctr"/>
            <a:r>
              <a:rPr lang="en-US" altLang="ko-KR" sz="2400" b="1" dirty="0">
                <a:latin typeface="+mj-ea"/>
                <a:ea typeface="+mj-ea"/>
              </a:rPr>
              <a:t>echo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27165" y="4811639"/>
            <a:ext cx="166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+mn-ea"/>
              </a:rPr>
              <a:t>mkdir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54718" y="3886815"/>
            <a:ext cx="166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ea"/>
                <a:ea typeface="+mj-ea"/>
              </a:rPr>
              <a:t>cat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9065" y="4673139"/>
            <a:ext cx="1661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ea"/>
                <a:ea typeface="+mj-ea"/>
              </a:rPr>
              <a:t>cd</a:t>
            </a:r>
          </a:p>
          <a:p>
            <a:pPr algn="ctr"/>
            <a:r>
              <a:rPr lang="en-US" altLang="ko-KR" sz="2400" b="1" dirty="0" err="1">
                <a:latin typeface="+mj-ea"/>
                <a:ea typeface="+mj-ea"/>
              </a:rPr>
              <a:t>pwd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158365" y="3855792"/>
            <a:ext cx="166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+mj-ea"/>
                <a:ea typeface="+mj-ea"/>
              </a:rPr>
              <a:t>mr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74269" y="4780524"/>
            <a:ext cx="166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+mj-ea"/>
                <a:ea typeface="+mj-ea"/>
              </a:rPr>
              <a:t>mv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943432" y="3824965"/>
            <a:ext cx="1661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+mj-ea"/>
                <a:ea typeface="+mj-ea"/>
              </a:rPr>
              <a:t>rm</a:t>
            </a:r>
            <a:endParaRPr lang="en-US" altLang="ko-KR" sz="2400" b="1" dirty="0">
              <a:latin typeface="+mj-ea"/>
              <a:ea typeface="+mj-ea"/>
            </a:endParaRPr>
          </a:p>
          <a:p>
            <a:pPr algn="ctr"/>
            <a:r>
              <a:rPr lang="en-US" altLang="ko-KR" sz="2400" b="1" dirty="0" err="1">
                <a:latin typeface="+mj-ea"/>
                <a:ea typeface="+mj-ea"/>
              </a:rPr>
              <a:t>rmdin</a:t>
            </a:r>
            <a:endParaRPr lang="ko-KR" altLang="en-US" sz="2400" b="1" dirty="0">
              <a:latin typeface="+mj-ea"/>
              <a:ea typeface="+mj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47162" y="1347050"/>
            <a:ext cx="2683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2"/>
                </a:solidFill>
                <a:latin typeface="+mn-ea"/>
              </a:rPr>
              <a:t>(update)</a:t>
            </a:r>
            <a:endParaRPr lang="ko-KR" altLang="en-US" sz="2000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027165" y="2923972"/>
            <a:ext cx="166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latin typeface="+mn-ea"/>
              </a:rPr>
              <a:t>addgroup</a:t>
            </a:r>
            <a:endParaRPr lang="ko-KR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9979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977" y="416605"/>
            <a:ext cx="9382843" cy="620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5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89494" y="2515892"/>
            <a:ext cx="9875520" cy="1356360"/>
          </a:xfrm>
        </p:spPr>
        <p:txBody>
          <a:bodyPr/>
          <a:lstStyle/>
          <a:p>
            <a:pPr algn="ctr"/>
            <a:r>
              <a:rPr lang="en-US" altLang="ko-KR" b="1" dirty="0" smtClean="0"/>
              <a:t>&lt;  VM </a:t>
            </a:r>
            <a:r>
              <a:rPr lang="ko-KR" altLang="en-US" b="1" dirty="0" smtClean="0"/>
              <a:t>복제 실습</a:t>
            </a:r>
            <a:r>
              <a:rPr lang="en-US" altLang="ko-KR" b="1" dirty="0" smtClean="0"/>
              <a:t> 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063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47" y="573518"/>
            <a:ext cx="9135750" cy="5772956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959223" y="1712259"/>
            <a:ext cx="2662517" cy="233082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934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27" y="653514"/>
            <a:ext cx="8798254" cy="5514183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3836894" y="2187388"/>
            <a:ext cx="5396753" cy="39444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6768506" y="5647764"/>
            <a:ext cx="1156295" cy="421341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81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92" y="601046"/>
            <a:ext cx="8963973" cy="5612228"/>
          </a:xfrm>
          <a:prstGeom prst="rect">
            <a:avLst/>
          </a:prstGeom>
        </p:spPr>
      </p:pic>
      <p:sp>
        <p:nvSpPr>
          <p:cNvPr id="3" name="모서리가 둥근 직사각형 2"/>
          <p:cNvSpPr/>
          <p:nvPr/>
        </p:nvSpPr>
        <p:spPr>
          <a:xfrm>
            <a:off x="2877823" y="4150658"/>
            <a:ext cx="1774859" cy="394447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6867117" y="5647763"/>
            <a:ext cx="1254906" cy="46616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28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27" y="593220"/>
            <a:ext cx="8953978" cy="572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2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40" y="549564"/>
            <a:ext cx="8611633" cy="577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1442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2600</TotalTime>
  <Words>132</Words>
  <Application>Microsoft Office PowerPoint</Application>
  <PresentationFormat>와이드스크린</PresentationFormat>
  <Paragraphs>47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Corbel</vt:lpstr>
      <vt:lpstr>기본</vt:lpstr>
      <vt:lpstr>linux 프로그래밍 9강</vt:lpstr>
      <vt:lpstr>PowerPoint 프레젠테이션</vt:lpstr>
      <vt:lpstr>   C                R               U              D</vt:lpstr>
      <vt:lpstr>&lt;  VM 복제 실습 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&lt;  9강 v2 VM복제 실습 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노을</cp:lastModifiedBy>
  <cp:revision>193</cp:revision>
  <dcterms:created xsi:type="dcterms:W3CDTF">2023-03-17T06:49:37Z</dcterms:created>
  <dcterms:modified xsi:type="dcterms:W3CDTF">2023-04-03T07:06:27Z</dcterms:modified>
</cp:coreProperties>
</file>