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9"/>
  </p:notesMasterIdLst>
  <p:sldIdLst>
    <p:sldId id="694" r:id="rId4"/>
    <p:sldId id="977" r:id="rId5"/>
    <p:sldId id="978" r:id="rId6"/>
    <p:sldId id="1029" r:id="rId7"/>
    <p:sldId id="984" r:id="rId8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8487" autoAdjust="0"/>
  </p:normalViewPr>
  <p:slideViewPr>
    <p:cSldViewPr snapToGrid="0" snapToObjects="1">
      <p:cViewPr varScale="1">
        <p:scale>
          <a:sx n="169" d="100"/>
          <a:sy n="169" d="100"/>
        </p:scale>
        <p:origin x="1569" y="87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67042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 smtClean="0"/>
              <a:t>0. </a:t>
            </a:r>
            <a:r>
              <a:rPr lang="ko-KR" altLang="en-US" sz="2400" dirty="0" smtClean="0"/>
              <a:t>오리엔테이션</a:t>
            </a:r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err="1" smtClean="0">
                <a:solidFill>
                  <a:schemeClr val="tx1"/>
                </a:solidFill>
              </a:rPr>
              <a:t>김유두</a:t>
            </a:r>
            <a:r>
              <a:rPr kumimoji="1" lang="ko-KR" altLang="en-US" dirty="0" smtClean="0">
                <a:solidFill>
                  <a:schemeClr val="tx1"/>
                </a:solidFill>
              </a:rPr>
              <a:t> 교수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smtClean="0">
                <a:solidFill>
                  <a:schemeClr val="tx1"/>
                </a:solidFill>
              </a:rPr>
              <a:t>소프트웨어코딩</a:t>
            </a:r>
            <a:r>
              <a:rPr kumimoji="1" lang="en-US" altLang="ko-KR" dirty="0" smtClean="0">
                <a:solidFill>
                  <a:schemeClr val="tx1"/>
                </a:solidFill>
              </a:rPr>
              <a:t>-</a:t>
            </a:r>
            <a:r>
              <a:rPr kumimoji="1" lang="en-US" altLang="ko-KR" dirty="0" smtClean="0">
                <a:solidFill>
                  <a:schemeClr val="tx1"/>
                </a:solidFill>
              </a:rPr>
              <a:t>C</a:t>
            </a:r>
            <a:r>
              <a:rPr kumimoji="1" lang="ko-KR" altLang="en-US" dirty="0" smtClean="0">
                <a:solidFill>
                  <a:schemeClr val="tx1"/>
                </a:solidFill>
              </a:rPr>
              <a:t>언어</a:t>
            </a:r>
            <a:r>
              <a:rPr kumimoji="1" lang="en-US" altLang="ko-KR" dirty="0" smtClean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/>
              <a:t>강의 </a:t>
            </a:r>
            <a:r>
              <a:rPr lang="ko-KR" altLang="en-US" sz="1800" dirty="0" smtClean="0"/>
              <a:t>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교과 개요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과목명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소프트웨어코딩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선수과목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담당교수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김유두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(yudookim@kopo.ac.kr), </a:t>
            </a:r>
            <a:r>
              <a:rPr lang="en-US" altLang="ko-KR" sz="1200" dirty="0" smtClean="0"/>
              <a:t>406</a:t>
            </a:r>
            <a:r>
              <a:rPr lang="ko-KR" altLang="en-US" sz="1200" dirty="0" smtClean="0"/>
              <a:t>호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교육내용 </a:t>
            </a:r>
            <a:r>
              <a:rPr lang="en-US" altLang="ko-KR" sz="1200" dirty="0" smtClean="0"/>
              <a:t>: C</a:t>
            </a:r>
            <a:r>
              <a:rPr lang="ko-KR" altLang="en-US" sz="1200" dirty="0" smtClean="0"/>
              <a:t>언어 기초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교육목표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프로그래밍의 개념을 이해하고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기본 코딩 능력을 습득한다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강의 계획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499253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강의 계획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코딩의 </a:t>
            </a:r>
            <a:r>
              <a:rPr lang="en-US" altLang="ko-KR" sz="1200" dirty="0" smtClean="0">
                <a:solidFill>
                  <a:srgbClr val="FF0000"/>
                </a:solidFill>
              </a:rPr>
              <a:t>“</a:t>
            </a:r>
            <a:r>
              <a:rPr lang="ko-KR" altLang="en-US" sz="1200" dirty="0" smtClean="0">
                <a:solidFill>
                  <a:srgbClr val="FF0000"/>
                </a:solidFill>
              </a:rPr>
              <a:t>감</a:t>
            </a:r>
            <a:r>
              <a:rPr lang="en-US" altLang="ko-KR" sz="1200" dirty="0" smtClean="0">
                <a:solidFill>
                  <a:srgbClr val="FF0000"/>
                </a:solidFill>
              </a:rPr>
              <a:t>＂</a:t>
            </a:r>
            <a:r>
              <a:rPr lang="ko-KR" altLang="en-US" sz="1200" dirty="0" smtClean="0"/>
              <a:t>을 익히는 수업</a:t>
            </a:r>
            <a:endParaRPr lang="en-US" altLang="ko-KR" sz="12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012636"/>
              </p:ext>
            </p:extLst>
          </p:nvPr>
        </p:nvGraphicFramePr>
        <p:xfrm>
          <a:off x="1071880" y="1771226"/>
          <a:ext cx="6604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940"/>
                <a:gridCol w="5687060"/>
              </a:tblGrid>
              <a:tr h="143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날짜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수업 내용</a:t>
                      </a:r>
                      <a:endParaRPr lang="ko-KR" altLang="en-US" sz="900" dirty="0"/>
                    </a:p>
                  </a:txBody>
                  <a:tcPr/>
                </a:tc>
              </a:tr>
              <a:tr h="1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r>
                        <a:rPr lang="ko-KR" altLang="en-US" sz="900" dirty="0" smtClean="0"/>
                        <a:t>일차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오리엔테이션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프로그래밍 개요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환경 설정</a:t>
                      </a:r>
                      <a:r>
                        <a:rPr lang="en-US" altLang="ko-KR" sz="900" dirty="0" smtClean="0"/>
                        <a:t>, Hello World</a:t>
                      </a:r>
                      <a:endParaRPr lang="ko-KR" altLang="en-US" sz="900" dirty="0"/>
                    </a:p>
                  </a:txBody>
                  <a:tcPr/>
                </a:tc>
              </a:tr>
              <a:tr h="14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</a:t>
                      </a:r>
                      <a:r>
                        <a:rPr lang="ko-KR" altLang="en-US" sz="900" dirty="0" smtClean="0"/>
                        <a:t>일차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기본문법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변수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r>
                        <a:rPr lang="ko-KR" altLang="en-US" sz="900" dirty="0" smtClean="0"/>
                        <a:t>일차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상수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사칙연산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나머지 연산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4</a:t>
                      </a:r>
                      <a:r>
                        <a:rPr lang="ko-KR" altLang="en-US" sz="900" dirty="0" smtClean="0"/>
                        <a:t>일차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조건문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en-US" altLang="ko-KR" sz="900" dirty="0" smtClean="0"/>
                        <a:t>IF, Switch </a:t>
                      </a:r>
                      <a:r>
                        <a:rPr lang="ko-KR" altLang="en-US" sz="900" dirty="0" smtClean="0"/>
                        <a:t>문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</a:t>
                      </a:r>
                      <a:r>
                        <a:rPr lang="ko-KR" altLang="en-US" sz="900" dirty="0" smtClean="0"/>
                        <a:t>일차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비교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논리</a:t>
                      </a:r>
                      <a:r>
                        <a:rPr lang="en-US" altLang="ko-KR" sz="900" dirty="0" smtClean="0"/>
                        <a:t>,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err="1" smtClean="0"/>
                        <a:t>삼항</a:t>
                      </a:r>
                      <a:r>
                        <a:rPr lang="ko-KR" altLang="en-US" sz="900" baseline="0" dirty="0" smtClean="0"/>
                        <a:t> 연산자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6</a:t>
                      </a:r>
                      <a:r>
                        <a:rPr lang="ko-KR" altLang="en-US" sz="900" dirty="0" smtClean="0"/>
                        <a:t>일차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For</a:t>
                      </a:r>
                      <a:r>
                        <a:rPr lang="ko-KR" altLang="en-US" sz="900" dirty="0" smtClean="0"/>
                        <a:t>문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7</a:t>
                      </a:r>
                      <a:r>
                        <a:rPr lang="ko-KR" altLang="en-US" sz="900" dirty="0" smtClean="0"/>
                        <a:t>일차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While</a:t>
                      </a:r>
                      <a:r>
                        <a:rPr lang="ko-KR" altLang="en-US" sz="900" dirty="0" smtClean="0"/>
                        <a:t>문</a:t>
                      </a:r>
                      <a:r>
                        <a:rPr lang="en-US" altLang="ko-KR" sz="900" dirty="0" smtClean="0"/>
                        <a:t>, Do While, Break, Continue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8</a:t>
                      </a:r>
                      <a:r>
                        <a:rPr lang="ko-KR" altLang="en-US" sz="900" dirty="0" smtClean="0"/>
                        <a:t>일차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반복문</a:t>
                      </a:r>
                      <a:r>
                        <a:rPr lang="ko-KR" altLang="en-US" sz="900" dirty="0" smtClean="0"/>
                        <a:t> 실전 예제 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err="1" smtClean="0"/>
                        <a:t>별출력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배수 출력 등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</a:tr>
              <a:tr h="146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9</a:t>
                      </a:r>
                      <a:r>
                        <a:rPr lang="ko-KR" altLang="en-US" sz="900" dirty="0" smtClean="0"/>
                        <a:t>일차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배열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10</a:t>
                      </a:r>
                      <a:r>
                        <a:rPr lang="ko-KR" altLang="en-US" sz="900" dirty="0" smtClean="0"/>
                        <a:t>일차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문자열 처리</a:t>
                      </a:r>
                      <a:endParaRPr lang="ko-KR" altLang="en-US" sz="900" dirty="0"/>
                    </a:p>
                  </a:txBody>
                  <a:tcPr/>
                </a:tc>
              </a:tr>
              <a:tr h="1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11</a:t>
                      </a:r>
                      <a:r>
                        <a:rPr lang="ko-KR" altLang="en-US" sz="900" dirty="0" smtClean="0"/>
                        <a:t>일차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함수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12</a:t>
                      </a:r>
                      <a:r>
                        <a:rPr lang="ko-KR" altLang="en-US" sz="900" dirty="0" smtClean="0"/>
                        <a:t>일차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파일 제어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13</a:t>
                      </a:r>
                      <a:r>
                        <a:rPr lang="ko-KR" altLang="en-US" sz="900" dirty="0" smtClean="0"/>
                        <a:t>일차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정렬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여러</a:t>
                      </a:r>
                      <a:r>
                        <a:rPr lang="ko-KR" altLang="en-US" sz="900" baseline="0" dirty="0" smtClean="0"/>
                        <a:t> 소스파일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전역변수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수업 진행</a:t>
            </a:r>
            <a:endParaRPr lang="en-US" altLang="ko-KR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15340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서로 학습하며 익히는 수업</a:t>
            </a:r>
            <a:r>
              <a:rPr lang="en-US" altLang="ko-KR" sz="1600" dirty="0" smtClean="0"/>
              <a:t>!!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수업 시작은 복습으로</a:t>
            </a:r>
            <a:r>
              <a:rPr lang="en-US" altLang="ko-KR" sz="1200" dirty="0" smtClean="0"/>
              <a:t>~! : </a:t>
            </a:r>
            <a:r>
              <a:rPr lang="ko-KR" altLang="en-US" sz="1200" dirty="0" smtClean="0"/>
              <a:t>지난 시간 배운 내용 요약하여 발표 </a:t>
            </a:r>
            <a:r>
              <a:rPr lang="en-US" altLang="ko-KR" sz="1200" dirty="0" smtClean="0"/>
              <a:t>(30</a:t>
            </a:r>
            <a:r>
              <a:rPr lang="ko-KR" altLang="en-US" sz="1200" dirty="0" smtClean="0"/>
              <a:t>분 정도 분량</a:t>
            </a:r>
            <a:r>
              <a:rPr lang="en-US" altLang="ko-KR" sz="120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이론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실습 수업 진행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마무리 시간은 조별 수업 자료 만드는 시간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개별 과제 제출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당일 저녁까지</a:t>
            </a:r>
            <a:r>
              <a:rPr lang="en-US" altLang="ko-KR" sz="1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00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 smtClean="0"/>
              <a:t>Q &amp; A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3368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 smtClean="0"/>
              <a:t>질문 있나요</a:t>
            </a:r>
            <a:r>
              <a:rPr lang="en-US" altLang="ko-KR" sz="1200" dirty="0" smtClean="0"/>
              <a:t>??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46685</TotalTime>
  <Words>420</Words>
  <Application>Microsoft Office PowerPoint</Application>
  <PresentationFormat>A4 용지(210x297mm)</PresentationFormat>
  <Paragraphs>89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0. 오리엔테이션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YDKim</cp:lastModifiedBy>
  <cp:revision>2893</cp:revision>
  <cp:lastPrinted>2015-10-28T04:44:44Z</cp:lastPrinted>
  <dcterms:created xsi:type="dcterms:W3CDTF">2003-10-22T07:02:37Z</dcterms:created>
  <dcterms:modified xsi:type="dcterms:W3CDTF">2019-09-02T23:41:40Z</dcterms:modified>
</cp:coreProperties>
</file>