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7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1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6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1E27-46CF-44E5-AF11-1397F2B756A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7F1B-1CE0-44C4-A15A-0CAB2A21F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5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212" y="623788"/>
            <a:ext cx="5983904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네오는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 평소 프로도가 비상금을 숨겨놓는 장소를 알려줄 비밀지도를 손에 넣었다. 그런데 이 비밀지도는 숫자로 암호화되어 있어 위치를 확인하기 위해서는 암호를 해독해야 한다. 다행히 지도 암호를 해독할 방법을 적어놓은 메모도 함께 발견했다.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지도는 한 변의 길이가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인 정사각형 배열 형태로, 각 칸은 “공백”(“ “) 또는 “벽”(“#”) 두 종류로 이루어져 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전체 지도는 두 장의 지도를 겹쳐서 얻을 수 있다. 각각 “지도 1”과 “지도 2”라고 하자. 지도 1 또는 지도 2 중 어느 하나라도 벽인 부분은 전체 지도에서도 벽이다. 지도 1과 지도 2에서 모두 공백인 부분은 전체 지도에서도 공백이다.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“지도 1”과 “지도 2”는 각각 정수 배열로 암호화되어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암호화된 배열은 지도의 각 가로줄에서 벽 부분을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, 공백 부분을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-apple-system"/>
              </a:rPr>
              <a:t>으로 부호화했을 때 얻어지는 이진수에 해당하는 값의 배열이다.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://t1.kakaocdn.net/welcome2018/secre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7" y="301106"/>
            <a:ext cx="4031248" cy="63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44" y="3324710"/>
            <a:ext cx="4739439" cy="33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-apple-system</vt:lpstr>
      <vt:lpstr>맑은 고딕</vt:lpstr>
      <vt:lpstr>Arial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 Kim</dc:creator>
  <cp:lastModifiedBy>501-PC</cp:lastModifiedBy>
  <cp:revision>2</cp:revision>
  <dcterms:created xsi:type="dcterms:W3CDTF">2023-03-15T00:47:54Z</dcterms:created>
  <dcterms:modified xsi:type="dcterms:W3CDTF">2023-03-15T06:47:39Z</dcterms:modified>
</cp:coreProperties>
</file>