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3" r:id="rId3"/>
    <p:sldId id="281" r:id="rId4"/>
    <p:sldId id="282" r:id="rId5"/>
    <p:sldId id="28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소프트웨어코딩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C</a:t>
            </a:r>
            <a:r>
              <a:rPr lang="ko-KR" altLang="en-US" dirty="0" smtClean="0">
                <a:latin typeface="+mj-ea"/>
              </a:rPr>
              <a:t>언어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964332" cy="1388165"/>
          </a:xfrm>
        </p:spPr>
        <p:txBody>
          <a:bodyPr>
            <a:normAutofit fontScale="92500" lnSpcReduction="20000"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 smtClean="0">
                <a:latin typeface="+mj-ea"/>
                <a:ea typeface="+mj-ea"/>
              </a:rPr>
              <a:t>SW</a:t>
            </a:r>
            <a:r>
              <a:rPr lang="ko-KR" altLang="en-US" sz="2800" dirty="0" smtClean="0">
                <a:latin typeface="+mj-ea"/>
                <a:ea typeface="+mj-ea"/>
              </a:rPr>
              <a:t>과</a:t>
            </a:r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노을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627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808" y="2633472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accent1"/>
                </a:solidFill>
              </a:rPr>
              <a:t>&lt; </a:t>
            </a:r>
            <a:r>
              <a:rPr lang="ko-KR" altLang="en-US" sz="5400" b="1" dirty="0" smtClean="0">
                <a:solidFill>
                  <a:schemeClr val="accent1"/>
                </a:solidFill>
              </a:rPr>
              <a:t>환전 프로그램 </a:t>
            </a:r>
            <a:r>
              <a:rPr lang="en-US" altLang="ko-KR" sz="5400" b="1" dirty="0" smtClean="0">
                <a:solidFill>
                  <a:schemeClr val="accent1"/>
                </a:solidFill>
              </a:rPr>
              <a:t>&gt;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7" y="1044374"/>
            <a:ext cx="11457317" cy="37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6" y="444216"/>
            <a:ext cx="10962914" cy="60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8" y="509960"/>
            <a:ext cx="11425052" cy="58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9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7" y="574350"/>
            <a:ext cx="11421053" cy="57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4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3" y="551299"/>
            <a:ext cx="11534331" cy="58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4" y="383999"/>
            <a:ext cx="10273456" cy="61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19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141</TotalTime>
  <Words>11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Corbel</vt:lpstr>
      <vt:lpstr>기본</vt:lpstr>
      <vt:lpstr>소프트웨어코딩 C언어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소프트웨어코딩03</dc:title>
  <dc:creator>노을</dc:creator>
  <cp:lastModifiedBy>노을</cp:lastModifiedBy>
  <cp:revision>6</cp:revision>
  <dcterms:created xsi:type="dcterms:W3CDTF">2023-04-10T02:24:03Z</dcterms:created>
  <dcterms:modified xsi:type="dcterms:W3CDTF">2023-04-10T08:05:42Z</dcterms:modified>
</cp:coreProperties>
</file>