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56"/>
  </p:notesMasterIdLst>
  <p:sldIdLst>
    <p:sldId id="694" r:id="rId4"/>
    <p:sldId id="977" r:id="rId5"/>
    <p:sldId id="1076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4" r:id="rId14"/>
    <p:sldId id="1085" r:id="rId15"/>
    <p:sldId id="1086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100" r:id="rId30"/>
    <p:sldId id="1101" r:id="rId31"/>
    <p:sldId id="1102" r:id="rId32"/>
    <p:sldId id="1103" r:id="rId33"/>
    <p:sldId id="1104" r:id="rId34"/>
    <p:sldId id="1105" r:id="rId35"/>
    <p:sldId id="1106" r:id="rId36"/>
    <p:sldId id="1107" r:id="rId37"/>
    <p:sldId id="1118" r:id="rId38"/>
    <p:sldId id="1119" r:id="rId39"/>
    <p:sldId id="1120" r:id="rId40"/>
    <p:sldId id="1121" r:id="rId41"/>
    <p:sldId id="1122" r:id="rId42"/>
    <p:sldId id="1108" r:id="rId43"/>
    <p:sldId id="1123" r:id="rId44"/>
    <p:sldId id="1124" r:id="rId45"/>
    <p:sldId id="1125" r:id="rId46"/>
    <p:sldId id="1126" r:id="rId47"/>
    <p:sldId id="1127" r:id="rId48"/>
    <p:sldId id="1136" r:id="rId49"/>
    <p:sldId id="1128" r:id="rId50"/>
    <p:sldId id="1129" r:id="rId51"/>
    <p:sldId id="1131" r:id="rId52"/>
    <p:sldId id="1132" r:id="rId53"/>
    <p:sldId id="1137" r:id="rId54"/>
    <p:sldId id="984" r:id="rId5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31" d="100"/>
          <a:sy n="131" d="100"/>
        </p:scale>
        <p:origin x="84" y="64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if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조건문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ko-KR" altLang="en-US" dirty="0" smtClean="0">
                <a:solidFill>
                  <a:schemeClr val="tx1"/>
                </a:solidFill>
              </a:rPr>
              <a:t>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en-US" altLang="ko-KR" dirty="0" smtClean="0">
                <a:solidFill>
                  <a:schemeClr val="tx1"/>
                </a:solidFill>
              </a:rPr>
              <a:t>C</a:t>
            </a:r>
            <a:r>
              <a:rPr kumimoji="1" lang="ko-KR" altLang="en-US" dirty="0" smtClean="0">
                <a:solidFill>
                  <a:schemeClr val="tx1"/>
                </a:solidFill>
              </a:rPr>
              <a:t>언어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</a:t>
            </a:r>
            <a:r>
              <a:rPr lang="ko-KR" altLang="en-US" sz="1200" dirty="0"/>
              <a:t>에서 실행할 코드가 두 줄 이상일 때는 중괄호 생략에 주의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82" y="1828972"/>
            <a:ext cx="5587879" cy="2789162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81" y="4788295"/>
            <a:ext cx="5587879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</a:t>
            </a:r>
            <a:r>
              <a:rPr lang="ko-KR" altLang="en-US" sz="1200" dirty="0"/>
              <a:t>로 실행할 코드가 두 줄 이상이라면 반드시 중괄호로 묶어야 함</a:t>
            </a: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55" y="1680293"/>
            <a:ext cx="5587879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정수가 아닌 실수나 문자도 비교 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3" y="1771484"/>
            <a:ext cx="5587879" cy="38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 dirty="0" err="1"/>
              <a:t>조건문에서</a:t>
            </a:r>
            <a:r>
              <a:rPr lang="ko-KR" altLang="en-US" sz="1200" dirty="0"/>
              <a:t> 실수와 문자 비교하기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비교할 변수와 값</a:t>
            </a:r>
            <a:r>
              <a:rPr lang="en-US" altLang="ko-KR" sz="1200" dirty="0"/>
              <a:t>, </a:t>
            </a:r>
            <a:r>
              <a:rPr lang="ko-KR" altLang="en-US" sz="1200" dirty="0"/>
              <a:t>변수와 변수는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맞춰주어야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실수는 연산한 뒤 반올림 오차가 발생할 수 있으므로 반올림 오차를 감안하여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 </a:t>
            </a:r>
            <a:r>
              <a:rPr lang="ko-KR" altLang="en-US" sz="1200" dirty="0" err="1"/>
              <a:t>자료형은</a:t>
            </a:r>
            <a:r>
              <a:rPr lang="ko-KR" altLang="en-US" sz="1200" dirty="0"/>
              <a:t> </a:t>
            </a:r>
            <a:r>
              <a:rPr lang="en-US" altLang="ko-KR" sz="1200" dirty="0"/>
              <a:t>c1 == 'a'</a:t>
            </a:r>
            <a:r>
              <a:rPr lang="ko-KR" altLang="en-US" sz="1200" dirty="0"/>
              <a:t>처럼 문자로 비교하거나</a:t>
            </a:r>
            <a:r>
              <a:rPr lang="en-US" altLang="ko-KR" sz="1200" dirty="0"/>
              <a:t>, c1 == 97</a:t>
            </a:r>
            <a:r>
              <a:rPr lang="ko-KR" altLang="en-US" sz="1200" dirty="0"/>
              <a:t>처럼 </a:t>
            </a:r>
            <a:r>
              <a:rPr lang="en-US" altLang="ko-KR" sz="1200" dirty="0"/>
              <a:t>ASCII </a:t>
            </a:r>
            <a:r>
              <a:rPr lang="ko-KR" altLang="en-US" sz="1200" dirty="0"/>
              <a:t>코드로 비교가능</a:t>
            </a:r>
            <a:br>
              <a:rPr lang="ko-KR" altLang="en-US" sz="1200" dirty="0"/>
            </a:br>
            <a:r>
              <a:rPr lang="en-US" altLang="ko-KR" sz="1200" dirty="0"/>
              <a:t>(ASCII </a:t>
            </a:r>
            <a:r>
              <a:rPr lang="ko-KR" altLang="en-US" sz="1200" dirty="0"/>
              <a:t>코드 </a:t>
            </a:r>
            <a:r>
              <a:rPr lang="en-US" altLang="ko-KR" sz="1200" dirty="0"/>
              <a:t>97</a:t>
            </a:r>
            <a:r>
              <a:rPr lang="ko-KR" altLang="en-US" sz="1200" dirty="0"/>
              <a:t>은</a:t>
            </a:r>
            <a:r>
              <a:rPr lang="en-US" altLang="ko-KR" sz="1200" dirty="0"/>
              <a:t>'Unit 9 </a:t>
            </a:r>
            <a:r>
              <a:rPr lang="ko-KR" altLang="en-US" sz="1200" dirty="0"/>
              <a:t>문자 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사용하기</a:t>
            </a:r>
            <a:r>
              <a:rPr lang="en-US" altLang="ko-KR" sz="1200" dirty="0"/>
              <a:t>'</a:t>
            </a:r>
            <a:r>
              <a:rPr lang="ko-KR" altLang="en-US" sz="1200" dirty="0"/>
              <a:t>의 표 </a:t>
            </a:r>
            <a:r>
              <a:rPr lang="en-US" altLang="ko-KR" sz="1200" dirty="0"/>
              <a:t>9‑2</a:t>
            </a:r>
            <a:r>
              <a:rPr lang="ko-KR" altLang="en-US" sz="1200" dirty="0"/>
              <a:t>에서 </a:t>
            </a:r>
            <a:r>
              <a:rPr lang="en-US" altLang="ko-KR" sz="1200" dirty="0"/>
              <a:t>'a'</a:t>
            </a:r>
            <a:r>
              <a:rPr lang="ko-KR" altLang="en-US" sz="1200" dirty="0"/>
              <a:t>에 해당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1" y="1717666"/>
            <a:ext cx="5587879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사용자 </a:t>
            </a:r>
            <a:r>
              <a:rPr lang="ko-KR" altLang="en-US" sz="1600" dirty="0" err="1" smtClean="0"/>
              <a:t>입력값에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조건문</a:t>
            </a:r>
            <a:r>
              <a:rPr lang="ko-KR" altLang="en-US" sz="1600" dirty="0" smtClean="0"/>
              <a:t>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scanf</a:t>
            </a:r>
            <a:r>
              <a:rPr lang="en-US" altLang="ko-KR" sz="1200" dirty="0"/>
              <a:t> </a:t>
            </a:r>
            <a:r>
              <a:rPr lang="ko-KR" altLang="en-US" sz="1200" dirty="0"/>
              <a:t>함수를 사용하여 사용자가 입력한 값을 변수에 저장하고</a:t>
            </a:r>
            <a:r>
              <a:rPr lang="en-US" altLang="ko-KR" sz="1200" dirty="0"/>
              <a:t>, if </a:t>
            </a:r>
            <a:r>
              <a:rPr lang="ko-KR" altLang="en-US" sz="1200" dirty="0" err="1"/>
              <a:t>조건문으로</a:t>
            </a:r>
            <a:r>
              <a:rPr lang="ko-KR" altLang="en-US" sz="1200" dirty="0"/>
              <a:t> 값을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8" y="1721194"/>
            <a:ext cx="5587879" cy="4337609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68" y="6043544"/>
            <a:ext cx="5587880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</a:t>
            </a:r>
            <a:r>
              <a:rPr lang="ko-KR" altLang="en-US" sz="1600" dirty="0" err="1" smtClean="0"/>
              <a:t>조건문</a:t>
            </a:r>
            <a:r>
              <a:rPr lang="ko-KR" altLang="en-US" sz="1600" dirty="0" smtClean="0"/>
              <a:t>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"k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6" y="1693178"/>
            <a:ext cx="5577719" cy="2896876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33" y="4768648"/>
            <a:ext cx="5579032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 ~ ELSE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</a:t>
            </a:r>
            <a:r>
              <a:rPr lang="ko-KR" altLang="en-US" sz="1600" dirty="0"/>
              <a:t>를 사용하여 두 방향으로 분기하기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 </a:t>
            </a:r>
            <a:r>
              <a:rPr lang="ko-KR" altLang="en-US" sz="1200" dirty="0" err="1"/>
              <a:t>조건문은</a:t>
            </a:r>
            <a:r>
              <a:rPr lang="ko-KR" altLang="en-US" sz="1200" dirty="0"/>
              <a:t> 분기</a:t>
            </a:r>
            <a:r>
              <a:rPr lang="en-US" altLang="ko-KR" sz="1200" dirty="0"/>
              <a:t>(branch, </a:t>
            </a:r>
            <a:r>
              <a:rPr lang="ko-KR" altLang="en-US" sz="1200" dirty="0"/>
              <a:t>둘 이상으로 갈라지다</a:t>
            </a:r>
            <a:r>
              <a:rPr lang="en-US" altLang="ko-KR" sz="1200" dirty="0"/>
              <a:t>, </a:t>
            </a:r>
            <a:r>
              <a:rPr lang="ko-KR" altLang="en-US" sz="1200" dirty="0"/>
              <a:t>도로의 분기점</a:t>
            </a:r>
            <a:r>
              <a:rPr lang="en-US" altLang="ko-KR" sz="1200" dirty="0"/>
              <a:t>)</a:t>
            </a:r>
            <a:r>
              <a:rPr lang="ko-KR" altLang="en-US" sz="1200" dirty="0"/>
              <a:t>를 위한 문법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</a:t>
            </a:r>
            <a:r>
              <a:rPr lang="ko-KR" altLang="en-US" sz="1200" dirty="0"/>
              <a:t>와 </a:t>
            </a:r>
            <a:r>
              <a:rPr lang="en-US" altLang="ko-KR" sz="1200" dirty="0"/>
              <a:t>else</a:t>
            </a:r>
            <a:r>
              <a:rPr lang="ko-KR" altLang="en-US" sz="1200" dirty="0"/>
              <a:t>는 조건식이 만족할 때와 만족하지 않을 때 각각 다른 코드를 실행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</a:t>
            </a:r>
            <a:r>
              <a:rPr lang="ko-KR" altLang="en-US" sz="1200" dirty="0"/>
              <a:t>는 조건식이 만족할 때 </a:t>
            </a:r>
            <a:br>
              <a:rPr lang="ko-KR" altLang="en-US" sz="1200" dirty="0"/>
            </a:br>
            <a:r>
              <a:rPr lang="en-US" altLang="ko-KR" sz="1200" dirty="0"/>
              <a:t>else</a:t>
            </a:r>
            <a:r>
              <a:rPr lang="ko-KR" altLang="en-US" sz="1200" dirty="0"/>
              <a:t>는 조건식이 만족하지 않을 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230794" y="2753661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도로 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이정표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55" y="3156910"/>
            <a:ext cx="1999278" cy="2127636"/>
          </a:xfrm>
          <a:prstGeom prst="rect">
            <a:avLst/>
          </a:prstGeom>
        </p:spPr>
      </p:pic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62" y="3120486"/>
            <a:ext cx="3744455" cy="24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</a:t>
            </a:r>
            <a:r>
              <a:rPr lang="ko-KR" altLang="en-US" sz="1200" dirty="0"/>
              <a:t>는 </a:t>
            </a:r>
            <a:r>
              <a:rPr lang="en-US" altLang="ko-KR" sz="1200" dirty="0"/>
              <a:t>if 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뒤에 오며 단독으로 사용할 수 없음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57" y="1765785"/>
            <a:ext cx="5645486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33451" y="2234578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KoPub돋움체_Pro Medium" pitchFamily="18" charset="-127"/>
                <a:ea typeface="KoPub돋움체_Pro Medium" pitchFamily="18" charset="-127"/>
              </a:rPr>
              <a:t>if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와 </a:t>
            </a:r>
            <a:r>
              <a:rPr lang="en-US" altLang="ko-KR" sz="1500" dirty="0">
                <a:latin typeface="KoPub돋움체_Pro Medium" pitchFamily="18" charset="-127"/>
                <a:ea typeface="KoPub돋움체_Pro Medium" pitchFamily="18" charset="-127"/>
              </a:rPr>
              <a:t>else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26" y="1443030"/>
            <a:ext cx="5587879" cy="5791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51" y="2641579"/>
            <a:ext cx="5614954" cy="27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</a:t>
            </a:r>
            <a:r>
              <a:rPr lang="ko-KR" altLang="en-US" sz="1200" dirty="0"/>
              <a:t>와 마찬가지로 </a:t>
            </a:r>
            <a:r>
              <a:rPr lang="en-US" altLang="ko-KR" sz="1200" dirty="0"/>
              <a:t>else</a:t>
            </a:r>
            <a:r>
              <a:rPr lang="ko-KR" altLang="en-US" sz="1200" dirty="0"/>
              <a:t>도 세미콜론을 붙이지 않도록 주의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62" y="1652337"/>
            <a:ext cx="5587879" cy="3718882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62" y="5373935"/>
            <a:ext cx="5645486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조건문의 개념 이해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If ~ else </a:t>
            </a:r>
            <a:r>
              <a:rPr lang="ko-KR" altLang="en-US" sz="1200" dirty="0" smtClean="0"/>
              <a:t>문 이해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Switch ~ case </a:t>
            </a:r>
            <a:r>
              <a:rPr lang="ko-KR" altLang="en-US" sz="1200" dirty="0" smtClean="0"/>
              <a:t>문 이해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if, else</a:t>
            </a:r>
            <a:r>
              <a:rPr lang="ko-KR" altLang="en-US" sz="1200" dirty="0"/>
              <a:t>로 실행할 코드가 두 줄 이상일 때 중괄호를 생략하면 컴파일 에러가 발생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3" y="1648690"/>
            <a:ext cx="7156297" cy="3162574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3" y="5030502"/>
            <a:ext cx="714590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if, else</a:t>
            </a:r>
            <a:r>
              <a:rPr lang="ko-KR" altLang="en-US" sz="1200" dirty="0"/>
              <a:t>로 실행할 코드가 두 줄 이상이라면 반드시 중괄호로 묶어야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9" y="1720437"/>
            <a:ext cx="7011008" cy="390939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0" y="5629836"/>
            <a:ext cx="713732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만약 </a:t>
            </a:r>
            <a:r>
              <a:rPr lang="ko-KR" altLang="en-US" sz="1200" dirty="0"/>
              <a:t>다음과 같이 </a:t>
            </a:r>
            <a:r>
              <a:rPr lang="en-US" altLang="ko-KR" sz="1200" dirty="0"/>
              <a:t>if </a:t>
            </a:r>
            <a:r>
              <a:rPr lang="ko-KR" altLang="en-US" sz="1200" dirty="0"/>
              <a:t>다음에는 중괄호로 묶어주고 </a:t>
            </a:r>
            <a:r>
              <a:rPr lang="en-US" altLang="ko-KR" sz="1200" dirty="0"/>
              <a:t>else</a:t>
            </a:r>
            <a:r>
              <a:rPr lang="ko-KR" altLang="en-US" sz="1200" dirty="0"/>
              <a:t>에서는 생략한다면 컴파일 에러는 발생하지 않겠지만 의도하지 않은 동작이 되어버림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3" y="2232072"/>
            <a:ext cx="7018628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 </a:t>
            </a:r>
            <a:r>
              <a:rPr lang="en-US" altLang="ko-KR" sz="1200" dirty="0"/>
              <a:t>if</a:t>
            </a:r>
            <a:r>
              <a:rPr lang="ko-KR" altLang="en-US" sz="1200" dirty="0"/>
              <a:t>는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거짓</a:t>
            </a:r>
            <a:r>
              <a:rPr lang="en-US" altLang="ko-KR" sz="1200" dirty="0"/>
              <a:t>, 0</a:t>
            </a:r>
            <a:r>
              <a:rPr lang="ko-KR" altLang="en-US" sz="1200" dirty="0"/>
              <a:t>이 아닐 때 참으로 동작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를 넣으면 참이 출력됨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92" y="2061618"/>
            <a:ext cx="6106342" cy="242337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22" y="4713173"/>
            <a:ext cx="610261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0</a:t>
            </a:r>
            <a:r>
              <a:rPr lang="ko-KR" altLang="en-US" sz="1200" dirty="0"/>
              <a:t>을 넣으면 거짓이 출력됨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24" y="1662071"/>
            <a:ext cx="6106342" cy="2446232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24" y="4316232"/>
            <a:ext cx="6106342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언어를 처음 배우고 나면 </a:t>
            </a:r>
            <a:r>
              <a:rPr lang="en-US" altLang="ko-KR" sz="1200" dirty="0"/>
              <a:t>if </a:t>
            </a:r>
            <a:r>
              <a:rPr lang="ko-KR" altLang="en-US" sz="1200" dirty="0" err="1"/>
              <a:t>조건식</a:t>
            </a:r>
            <a:r>
              <a:rPr lang="ko-KR" altLang="en-US" sz="1200" dirty="0"/>
              <a:t> 안에서 </a:t>
            </a:r>
            <a:r>
              <a:rPr lang="en-US" altLang="ko-KR" sz="1200" dirty="0"/>
              <a:t>= (</a:t>
            </a:r>
            <a:r>
              <a:rPr lang="ko-KR" altLang="en-US" sz="1200" dirty="0"/>
              <a:t>할당 연산자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사용하는 실수를 하는 경우가 많음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55" y="1831938"/>
            <a:ext cx="6267856" cy="243861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55" y="4498734"/>
            <a:ext cx="626785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조건식에</a:t>
            </a:r>
            <a:r>
              <a:rPr lang="ko-KR" altLang="en-US" sz="1200" dirty="0"/>
              <a:t> </a:t>
            </a:r>
            <a:r>
              <a:rPr lang="en-US" altLang="ko-KR" sz="1200" dirty="0"/>
              <a:t>==</a:t>
            </a:r>
            <a:r>
              <a:rPr lang="ko-KR" altLang="en-US" sz="1200" dirty="0"/>
              <a:t>대신 </a:t>
            </a:r>
            <a:r>
              <a:rPr lang="en-US" altLang="ko-KR" sz="1200" dirty="0"/>
              <a:t>=</a:t>
            </a:r>
            <a:r>
              <a:rPr lang="ko-KR" altLang="en-US" sz="1200" dirty="0"/>
              <a:t>를 사용하는 실수는 보통 컴파일 에러가 나지 않으므로 잡아내기가 힘들고</a:t>
            </a:r>
            <a:r>
              <a:rPr lang="en-US" altLang="ko-KR" sz="1200" dirty="0"/>
              <a:t>, </a:t>
            </a:r>
            <a:r>
              <a:rPr lang="ko-KR" altLang="en-US" sz="1200" dirty="0"/>
              <a:t>코드가 복잡해지면 눈에 잘 띄지 않으므로 주의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453971" y="1950483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500" dirty="0" err="1" smtClean="0">
                <a:latin typeface="KoPub돋움체_Pro Medium" pitchFamily="18" charset="-127"/>
                <a:ea typeface="KoPub돋움체_Pro Medium" pitchFamily="18" charset="-127"/>
              </a:rPr>
              <a:t>조건식과</a:t>
            </a:r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 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할당 연산자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24" y="2334276"/>
            <a:ext cx="5587879" cy="36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조건식을</a:t>
            </a:r>
            <a:r>
              <a:rPr lang="ko-KR" altLang="en-US" sz="1600" dirty="0" smtClean="0"/>
              <a:t> 여러 개 지정하기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인터넷 </a:t>
            </a:r>
            <a:r>
              <a:rPr lang="ko-KR" altLang="en-US" sz="1200" dirty="0" err="1"/>
              <a:t>포털의</a:t>
            </a:r>
            <a:r>
              <a:rPr lang="ko-KR" altLang="en-US" sz="1200" dirty="0"/>
              <a:t> 중고나라에 글을 올리려면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7" y="1776906"/>
            <a:ext cx="68865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0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조건식을</a:t>
            </a:r>
            <a:r>
              <a:rPr lang="ko-KR" altLang="en-US" sz="1600" dirty="0"/>
              <a:t> 여러 개 지정하기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 </a:t>
            </a:r>
            <a:r>
              <a:rPr lang="ko-KR" altLang="en-US" sz="1200" dirty="0" err="1"/>
              <a:t>조건문에는</a:t>
            </a:r>
            <a:r>
              <a:rPr lang="ko-KR" altLang="en-US" sz="1200" dirty="0"/>
              <a:t> 논리 연산자를 사용하여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여러 개 지정할 수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14" y="1742740"/>
            <a:ext cx="6111770" cy="2979678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87" y="4901013"/>
            <a:ext cx="6096528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조건식을</a:t>
            </a:r>
            <a:r>
              <a:rPr lang="ko-KR" altLang="en-US" sz="1600" dirty="0"/>
              <a:t> 여러 개 지정하기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 </a:t>
            </a:r>
            <a:r>
              <a:rPr lang="ko-KR" altLang="en-US" sz="1200" dirty="0" err="1"/>
              <a:t>조건문는</a:t>
            </a:r>
            <a:r>
              <a:rPr lang="ko-KR" altLang="en-US" sz="1200" dirty="0"/>
              <a:t> 안에 다시 </a:t>
            </a:r>
            <a:r>
              <a:rPr lang="en-US" altLang="ko-KR" sz="1200" dirty="0"/>
              <a:t>if </a:t>
            </a:r>
            <a:r>
              <a:rPr lang="ko-KR" altLang="en-US" sz="1200" dirty="0" err="1"/>
              <a:t>조건문을</a:t>
            </a:r>
            <a:r>
              <a:rPr lang="ko-KR" altLang="en-US" sz="1200" dirty="0"/>
              <a:t> 넣어서 여러 번 판단할 수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74" y="1639550"/>
            <a:ext cx="6299684" cy="37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조건문은</a:t>
            </a:r>
            <a:r>
              <a:rPr lang="ko-KR" altLang="en-US" sz="1200" dirty="0"/>
              <a:t> 특정 조건일 때 코드를 실행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 여러 가지 상황에 대처할 수 있음</a:t>
            </a:r>
            <a:br>
              <a:rPr lang="ko-KR" altLang="en-US" sz="1200" dirty="0"/>
            </a:br>
            <a:endParaRPr lang="en-US" altLang="ko-KR" sz="1200" dirty="0" smtClean="0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14" y="3120468"/>
            <a:ext cx="5655646" cy="2857748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31" y="1982091"/>
            <a:ext cx="559682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IF ~ Else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"</a:t>
            </a:r>
            <a:r>
              <a:rPr lang="ko-KR" altLang="en-US" sz="1200" dirty="0"/>
              <a:t>거짓</a:t>
            </a:r>
            <a:r>
              <a:rPr lang="en-US" altLang="ko-KR" sz="1200" dirty="0"/>
              <a:t>"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689593"/>
            <a:ext cx="6104149" cy="2781541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20" y="4649729"/>
            <a:ext cx="611939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ELSE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합격 여부 판단하기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입사 시험은 필기 시험 점수가 </a:t>
            </a:r>
            <a:r>
              <a:rPr lang="en-US" altLang="ko-KR" sz="1200" dirty="0"/>
              <a:t>80</a:t>
            </a:r>
            <a:r>
              <a:rPr lang="ko-KR" altLang="en-US" sz="1200" dirty="0"/>
              <a:t>점 이상이면서 </a:t>
            </a:r>
            <a:r>
              <a:rPr lang="ko-KR" altLang="en-US" sz="1200" dirty="0" err="1"/>
              <a:t>토익</a:t>
            </a:r>
            <a:r>
              <a:rPr lang="ko-KR" altLang="en-US" sz="1200" dirty="0"/>
              <a:t> 점수가 </a:t>
            </a:r>
            <a:r>
              <a:rPr lang="en-US" altLang="ko-KR" sz="1200" dirty="0"/>
              <a:t>850</a:t>
            </a:r>
            <a:r>
              <a:rPr lang="ko-KR" altLang="en-US" sz="1200" dirty="0"/>
              <a:t>점 이상이라야 합격이라고 정했습니다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다음 소스 코드를 완성하여 </a:t>
            </a:r>
            <a:r>
              <a:rPr lang="en-US" altLang="ko-KR" sz="1200" dirty="0"/>
              <a:t>"</a:t>
            </a:r>
            <a:r>
              <a:rPr lang="ko-KR" altLang="en-US" sz="1200" dirty="0"/>
              <a:t>합격</a:t>
            </a:r>
            <a:r>
              <a:rPr lang="en-US" altLang="ko-KR" sz="1200" dirty="0"/>
              <a:t>", "</a:t>
            </a:r>
            <a:r>
              <a:rPr lang="ko-KR" altLang="en-US" sz="1200" dirty="0"/>
              <a:t>불합격</a:t>
            </a:r>
            <a:r>
              <a:rPr lang="en-US" altLang="ko-KR" sz="1200" dirty="0"/>
              <a:t>"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6" y="1971507"/>
            <a:ext cx="6104149" cy="2979678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5" y="5101613"/>
            <a:ext cx="61041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if</a:t>
            </a:r>
            <a:r>
              <a:rPr lang="ko-KR" altLang="en-US" sz="1600" dirty="0"/>
              <a:t>를 사용하여 여러 방향으로 </a:t>
            </a:r>
            <a:r>
              <a:rPr lang="ko-KR" altLang="en-US" sz="1600" dirty="0" smtClean="0"/>
              <a:t>분기하기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프로그램을 만들 때 참</a:t>
            </a:r>
            <a:r>
              <a:rPr lang="en-US" altLang="ko-KR" sz="1200" dirty="0"/>
              <a:t>, </a:t>
            </a:r>
            <a:r>
              <a:rPr lang="ko-KR" altLang="en-US" sz="1200" dirty="0"/>
              <a:t>거짓으로는 한계가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실제로는 두 가지 이상의 다양한 상황이 발생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54" y="2148932"/>
            <a:ext cx="2081784" cy="3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if</a:t>
            </a:r>
            <a:r>
              <a:rPr lang="ko-KR" altLang="en-US" sz="1600" dirty="0"/>
              <a:t>를 사용하여 여러 방향으로 </a:t>
            </a:r>
            <a:r>
              <a:rPr lang="ko-KR" altLang="en-US" sz="1600" dirty="0" smtClean="0"/>
              <a:t>분기하기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 if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여러 개 지정하여 각 조건 마다 다른 코드를 실행가능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671371"/>
            <a:ext cx="610634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 if</a:t>
            </a:r>
            <a:r>
              <a:rPr lang="ko-KR" altLang="en-US" sz="1200" dirty="0"/>
              <a:t>는 </a:t>
            </a:r>
            <a:r>
              <a:rPr lang="en-US" altLang="ko-KR" sz="1200" dirty="0"/>
              <a:t>else</a:t>
            </a:r>
            <a:r>
              <a:rPr lang="ko-KR" altLang="en-US" sz="1200" dirty="0"/>
              <a:t>인 상태에서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지정할 때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 else if</a:t>
            </a:r>
            <a:r>
              <a:rPr lang="ko-KR" altLang="en-US" sz="1200" dirty="0"/>
              <a:t>는 단독으로 사용할 수 없음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97" y="2037077"/>
            <a:ext cx="6111770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62" y="1330190"/>
            <a:ext cx="6104149" cy="279678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62" y="4271438"/>
            <a:ext cx="6104149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 if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지정하지 않으면 컴파일 에러가 발생하므로 주의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if, else</a:t>
            </a:r>
            <a:r>
              <a:rPr lang="ko-KR" altLang="en-US" sz="1200" dirty="0"/>
              <a:t>와 마찬가지로 </a:t>
            </a:r>
            <a:r>
              <a:rPr lang="en-US" altLang="ko-KR" sz="1200" dirty="0"/>
              <a:t>else if</a:t>
            </a:r>
            <a:r>
              <a:rPr lang="ko-KR" altLang="en-US" sz="1200" dirty="0"/>
              <a:t>도 끝에 세미콜론을 붙이면 안 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33" y="2154096"/>
            <a:ext cx="6111770" cy="998307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54" y="3308348"/>
            <a:ext cx="6104149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 if</a:t>
            </a:r>
            <a:r>
              <a:rPr lang="ko-KR" altLang="en-US" sz="1200" dirty="0"/>
              <a:t>는 </a:t>
            </a:r>
            <a:r>
              <a:rPr lang="en-US" altLang="ko-KR" sz="1200" dirty="0"/>
              <a:t>else</a:t>
            </a:r>
            <a:r>
              <a:rPr lang="ko-KR" altLang="en-US" sz="1200" dirty="0"/>
              <a:t>와 함께 사용가능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79" y="1724897"/>
            <a:ext cx="612701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99" y="1405639"/>
            <a:ext cx="6119390" cy="316257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6" y="4730314"/>
            <a:ext cx="611177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else </a:t>
            </a:r>
            <a:r>
              <a:rPr lang="en-US" altLang="ko-KR" sz="1600" dirty="0" smtClean="0"/>
              <a:t>if </a:t>
            </a:r>
            <a:r>
              <a:rPr lang="ko-KR" altLang="en-US" sz="1600" dirty="0" smtClean="0"/>
              <a:t>사용하기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 if </a:t>
            </a:r>
            <a:r>
              <a:rPr lang="ko-KR" altLang="en-US" sz="1200" dirty="0"/>
              <a:t>앞에 </a:t>
            </a:r>
            <a:r>
              <a:rPr lang="en-US" altLang="ko-KR" sz="1200" dirty="0"/>
              <a:t>else</a:t>
            </a:r>
            <a:r>
              <a:rPr lang="ko-KR" altLang="en-US" sz="1200" dirty="0"/>
              <a:t>가 오면 컴파일 에러가 발생하므로 주의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3" y="1867899"/>
            <a:ext cx="6119390" cy="1333616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429701"/>
            <a:ext cx="6104149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 </a:t>
            </a:r>
            <a:r>
              <a:rPr lang="ko-KR" altLang="en-US" sz="1200" dirty="0" err="1"/>
              <a:t>조건문은</a:t>
            </a:r>
            <a:r>
              <a:rPr lang="ko-KR" altLang="en-US" sz="1200" dirty="0"/>
              <a:t> 괄호 안에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지정하여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 </a:t>
            </a:r>
            <a:r>
              <a:rPr lang="ko-KR" altLang="en-US" sz="1200" dirty="0" err="1"/>
              <a:t>조건문은</a:t>
            </a:r>
            <a:r>
              <a:rPr lang="ko-KR" altLang="en-US" sz="1200" dirty="0"/>
              <a:t> </a:t>
            </a:r>
            <a:r>
              <a:rPr lang="en-US" altLang="ko-KR" sz="1200" dirty="0"/>
              <a:t>if ( ) </a:t>
            </a:r>
            <a:r>
              <a:rPr lang="ko-KR" altLang="en-US" sz="1200" dirty="0"/>
              <a:t>형식으로 사용하며 </a:t>
            </a:r>
            <a:r>
              <a:rPr lang="en-US" altLang="ko-KR" sz="1200" dirty="0"/>
              <a:t>( ) (</a:t>
            </a:r>
            <a:r>
              <a:rPr lang="ko-KR" altLang="en-US" sz="1200" dirty="0"/>
              <a:t>괄호</a:t>
            </a:r>
            <a:r>
              <a:rPr lang="en-US" altLang="ko-KR" sz="1200" dirty="0"/>
              <a:t>)</a:t>
            </a:r>
            <a:r>
              <a:rPr lang="ko-KR" altLang="en-US" sz="1200" dirty="0"/>
              <a:t>안에는 조건식이 들어감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{ } (</a:t>
            </a:r>
            <a:r>
              <a:rPr lang="ko-KR" altLang="en-US" sz="1200" dirty="0"/>
              <a:t>중괄호</a:t>
            </a:r>
            <a:r>
              <a:rPr lang="en-US" altLang="ko-KR" sz="1200" dirty="0"/>
              <a:t>) </a:t>
            </a:r>
            <a:r>
              <a:rPr lang="ko-KR" altLang="en-US" sz="1200" dirty="0"/>
              <a:t>안에는 조건식이 만족할 때 실행할 코드를 </a:t>
            </a:r>
            <a:r>
              <a:rPr lang="ko-KR" altLang="en-US" sz="1200" dirty="0" smtClean="0"/>
              <a:t>넣음</a:t>
            </a: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02" y="2362131"/>
            <a:ext cx="559803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err="1"/>
              <a:t>조건문</a:t>
            </a:r>
            <a:r>
              <a:rPr lang="ko-KR" altLang="en-US" sz="1800" dirty="0"/>
              <a:t> </a:t>
            </a:r>
            <a:r>
              <a:rPr lang="en-US" altLang="ko-KR" sz="1800" dirty="0"/>
              <a:t>IF ~ </a:t>
            </a:r>
            <a:r>
              <a:rPr lang="en-US" altLang="ko-KR" sz="1800" dirty="0" smtClean="0"/>
              <a:t>ELSE 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en-US" altLang="ko-KR" sz="1200" dirty="0"/>
              <a:t>c</a:t>
            </a:r>
            <a:r>
              <a:rPr lang="ko-KR" altLang="en-US" sz="1200" dirty="0"/>
              <a:t>가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2" y="1581943"/>
            <a:ext cx="6050090" cy="385966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2" y="5594934"/>
            <a:ext cx="611177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</a:t>
            </a:r>
            <a:r>
              <a:rPr lang="ko-KR" altLang="en-US" sz="1600" dirty="0" err="1"/>
              <a:t>분기문으로</a:t>
            </a:r>
            <a:r>
              <a:rPr lang="ko-KR" altLang="en-US" sz="1600" dirty="0"/>
              <a:t> 다양한 조건 처리하기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if, else</a:t>
            </a:r>
            <a:r>
              <a:rPr lang="ko-KR" altLang="en-US" sz="1200" dirty="0"/>
              <a:t>는 조건식이 참</a:t>
            </a:r>
            <a:r>
              <a:rPr lang="en-US" altLang="ko-KR" sz="1200" dirty="0"/>
              <a:t>, </a:t>
            </a:r>
            <a:r>
              <a:rPr lang="ko-KR" altLang="en-US" sz="1200" dirty="0"/>
              <a:t>거짓일 때 두 가지만 처리할 수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else if</a:t>
            </a:r>
            <a:r>
              <a:rPr lang="ko-KR" altLang="en-US" sz="1200" dirty="0"/>
              <a:t>는 여러 조건을 처리할 수 있지만 매번 </a:t>
            </a:r>
            <a:r>
              <a:rPr lang="ko-KR" altLang="en-US" sz="1200" dirty="0" err="1"/>
              <a:t>조건식을</a:t>
            </a:r>
            <a:r>
              <a:rPr lang="ko-KR" altLang="en-US" sz="1200" dirty="0"/>
              <a:t> 지정해야 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switch </a:t>
            </a:r>
            <a:r>
              <a:rPr lang="ko-KR" altLang="en-US" sz="1200" dirty="0" err="1"/>
              <a:t>분기문은</a:t>
            </a:r>
            <a:r>
              <a:rPr lang="ko-KR" altLang="en-US" sz="1200" dirty="0"/>
              <a:t> 조건이 많을 때 유용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064" y="2260784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500" dirty="0" smtClean="0">
                <a:latin typeface="KoPub돋움체_Pro Medium" pitchFamily="18" charset="-127"/>
                <a:ea typeface="KoPub돋움체_Pro Medium" pitchFamily="18" charset="-127"/>
              </a:rPr>
              <a:t>switch </a:t>
            </a:r>
            <a:r>
              <a:rPr lang="ko-KR" altLang="en-US" sz="1500" dirty="0" err="1">
                <a:latin typeface="KoPub돋움체_Pro Medium" pitchFamily="18" charset="-127"/>
                <a:ea typeface="KoPub돋움체_Pro Medium" pitchFamily="18" charset="-127"/>
              </a:rPr>
              <a:t>분기문의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 기본 형태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5" y="2603646"/>
            <a:ext cx="5063362" cy="3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</a:t>
            </a:r>
            <a:r>
              <a:rPr lang="ko-KR" altLang="en-US" sz="1600" dirty="0" err="1"/>
              <a:t>분기문으로</a:t>
            </a:r>
            <a:r>
              <a:rPr lang="ko-KR" altLang="en-US" sz="1600" dirty="0"/>
              <a:t> 다양한 조건 처리하기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switch </a:t>
            </a:r>
            <a:r>
              <a:rPr lang="ko-KR" altLang="en-US" sz="1200" dirty="0" err="1"/>
              <a:t>분기문은</a:t>
            </a:r>
            <a:r>
              <a:rPr lang="ko-KR" altLang="en-US" sz="1200" dirty="0"/>
              <a:t> 항상 </a:t>
            </a:r>
            <a:r>
              <a:rPr lang="en-US" altLang="ko-KR" sz="1200" dirty="0"/>
              <a:t>case</a:t>
            </a:r>
            <a:r>
              <a:rPr lang="ko-KR" altLang="en-US" sz="1200" dirty="0"/>
              <a:t>와 함께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변수에 지정한 값이 </a:t>
            </a:r>
            <a:r>
              <a:rPr lang="en-US" altLang="ko-KR" sz="1200" dirty="0"/>
              <a:t>case</a:t>
            </a:r>
            <a:r>
              <a:rPr lang="ko-KR" altLang="en-US" sz="1200" dirty="0"/>
              <a:t>에 지정한 값과 일치하면 코드 실행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아무 </a:t>
            </a:r>
            <a:r>
              <a:rPr lang="en-US" altLang="ko-KR" sz="1200" dirty="0"/>
              <a:t>case</a:t>
            </a:r>
            <a:r>
              <a:rPr lang="ko-KR" altLang="en-US" sz="1200" dirty="0"/>
              <a:t>에도 해당하지 않으면 </a:t>
            </a:r>
            <a:r>
              <a:rPr lang="en-US" altLang="ko-KR" sz="1200" dirty="0"/>
              <a:t>default</a:t>
            </a:r>
            <a:r>
              <a:rPr lang="ko-KR" altLang="en-US" sz="1200" dirty="0"/>
              <a:t>의 코드를 실행</a:t>
            </a:r>
            <a:r>
              <a:rPr lang="en-US" altLang="ko-KR" sz="1200" dirty="0"/>
              <a:t>(default</a:t>
            </a:r>
            <a:r>
              <a:rPr lang="ko-KR" altLang="en-US" sz="1200" dirty="0"/>
              <a:t>는 생략 가능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switch </a:t>
            </a:r>
            <a:r>
              <a:rPr lang="ko-KR" altLang="en-US" sz="1200" dirty="0" err="1"/>
              <a:t>분기문은</a:t>
            </a:r>
            <a:r>
              <a:rPr lang="ko-KR" altLang="en-US" sz="1200" dirty="0"/>
              <a:t> 형식이 균일하며 처리할 조건이 많을 때 사용</a:t>
            </a:r>
            <a:br>
              <a:rPr lang="ko-KR" altLang="en-US" sz="1200" dirty="0"/>
            </a:br>
            <a:r>
              <a:rPr lang="ko-KR" altLang="en-US" sz="1200" dirty="0"/>
              <a:t>정수형 </a:t>
            </a:r>
            <a:r>
              <a:rPr lang="en-US" altLang="ko-KR" sz="1200" dirty="0"/>
              <a:t>= </a:t>
            </a:r>
            <a:r>
              <a:rPr lang="ko-KR" altLang="en-US" sz="1200" dirty="0"/>
              <a:t>음료수 캔</a:t>
            </a:r>
            <a:r>
              <a:rPr lang="en-US" altLang="ko-KR" sz="1200" dirty="0"/>
              <a:t>, </a:t>
            </a:r>
            <a:r>
              <a:rPr lang="ko-KR" altLang="en-US" sz="1200" dirty="0"/>
              <a:t>각 숫자 </a:t>
            </a:r>
            <a:r>
              <a:rPr lang="en-US" altLang="ko-KR" sz="1200" dirty="0"/>
              <a:t>= </a:t>
            </a:r>
            <a:r>
              <a:rPr lang="ko-KR" altLang="en-US" sz="1200" dirty="0"/>
              <a:t>음료수 종류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88" y="2900619"/>
            <a:ext cx="6119390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switch </a:t>
            </a:r>
            <a:r>
              <a:rPr lang="ko-KR" altLang="en-US" sz="1600" dirty="0" err="1" smtClean="0"/>
              <a:t>분기문으로</a:t>
            </a:r>
            <a:r>
              <a:rPr lang="ko-KR" altLang="en-US" sz="1600" dirty="0" smtClean="0"/>
              <a:t> 다양한 조건 처리하기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switch</a:t>
            </a:r>
            <a:r>
              <a:rPr lang="ko-KR" altLang="en-US" sz="1200" dirty="0"/>
              <a:t>와 </a:t>
            </a:r>
            <a:r>
              <a:rPr lang="en-US" altLang="ko-KR" sz="1200" dirty="0"/>
              <a:t>case</a:t>
            </a:r>
            <a:r>
              <a:rPr lang="ko-KR" altLang="en-US" sz="1200" dirty="0"/>
              <a:t>를 간단하게 테스트 해보는 방법은 사용자가 입력한 값에 따라 문자열을 출력하는 것임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37" y="1775972"/>
            <a:ext cx="6096528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</a:t>
            </a:r>
            <a:r>
              <a:rPr lang="ko-KR" altLang="en-US" sz="1600" dirty="0" err="1"/>
              <a:t>분기문으로</a:t>
            </a:r>
            <a:r>
              <a:rPr lang="ko-KR" altLang="en-US" sz="1600" dirty="0"/>
              <a:t> 다양한 조건 처리하기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63" y="1542402"/>
            <a:ext cx="6111770" cy="289585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05" y="4616847"/>
            <a:ext cx="6096528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사용하지 않을 때의 동작 </a:t>
            </a:r>
            <a:r>
              <a:rPr lang="ko-KR" altLang="en-US" sz="1600" dirty="0" smtClean="0"/>
              <a:t>알아보기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77" y="1400814"/>
            <a:ext cx="610414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에서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사용하지 않을 때의 동작 </a:t>
            </a:r>
            <a:r>
              <a:rPr lang="ko-KR" altLang="en-US" sz="1600" dirty="0" smtClean="0"/>
              <a:t>알아보기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case</a:t>
            </a:r>
            <a:r>
              <a:rPr lang="ko-KR" altLang="en-US" sz="1200" dirty="0"/>
              <a:t>를 </a:t>
            </a:r>
            <a:r>
              <a:rPr lang="en-US" altLang="ko-KR" sz="1200" dirty="0"/>
              <a:t>break</a:t>
            </a:r>
            <a:r>
              <a:rPr lang="ko-KR" altLang="en-US" sz="1200" dirty="0"/>
              <a:t>로 중단하지 않으면 </a:t>
            </a:r>
            <a:r>
              <a:rPr lang="ko-KR" altLang="en-US" sz="1200" dirty="0" err="1"/>
              <a:t>그다음에</a:t>
            </a:r>
            <a:r>
              <a:rPr lang="ko-KR" altLang="en-US" sz="1200" dirty="0"/>
              <a:t> 있는 </a:t>
            </a:r>
            <a:r>
              <a:rPr lang="en-US" altLang="ko-KR" sz="1200" dirty="0"/>
              <a:t>case, default</a:t>
            </a:r>
            <a:r>
              <a:rPr lang="ko-KR" altLang="en-US" sz="1200" dirty="0"/>
              <a:t>가 계속 실행됨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09" y="2008185"/>
            <a:ext cx="6111770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에서 </a:t>
            </a:r>
            <a:r>
              <a:rPr lang="en-US" altLang="ko-KR" sz="1600" dirty="0"/>
              <a:t>break </a:t>
            </a:r>
            <a:r>
              <a:rPr lang="ko-KR" altLang="en-US" sz="1600" dirty="0"/>
              <a:t>생략 응용하기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case</a:t>
            </a:r>
            <a:r>
              <a:rPr lang="ko-KR" altLang="en-US" sz="1200" dirty="0"/>
              <a:t>에서 </a:t>
            </a:r>
            <a:r>
              <a:rPr lang="en-US" altLang="ko-KR" sz="1200" dirty="0"/>
              <a:t>break</a:t>
            </a:r>
            <a:r>
              <a:rPr lang="ko-KR" altLang="en-US" sz="1200" dirty="0"/>
              <a:t>를 생략하는 상황은 버그 같지만 실제로는 많이 사용되는 방식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19" y="1845078"/>
            <a:ext cx="6096528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</a:t>
            </a:r>
            <a:r>
              <a:rPr lang="ko-KR" altLang="en-US" sz="1600" dirty="0" err="1"/>
              <a:t>분기문으로</a:t>
            </a:r>
            <a:r>
              <a:rPr lang="ko-KR" altLang="en-US" sz="1600" dirty="0"/>
              <a:t> 다양한 조건 처리하기</a:t>
            </a:r>
            <a:endParaRPr lang="ko-KR" altLang="en-US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case</a:t>
            </a:r>
            <a:r>
              <a:rPr lang="ko-KR" altLang="en-US" sz="1200" dirty="0"/>
              <a:t>에서 </a:t>
            </a:r>
            <a:r>
              <a:rPr lang="en-US" altLang="ko-KR" sz="1200" dirty="0"/>
              <a:t>break</a:t>
            </a:r>
            <a:r>
              <a:rPr lang="ko-KR" altLang="en-US" sz="1200" dirty="0"/>
              <a:t>를 생략하는 상황은 버그 같지만 실제로는 많이 사용되는 방식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74" y="1765042"/>
            <a:ext cx="6104149" cy="196613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73" y="3909766"/>
            <a:ext cx="610414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</a:t>
            </a:r>
            <a:r>
              <a:rPr lang="ko-KR" altLang="en-US" sz="1600" dirty="0"/>
              <a:t>에서 판별할 수 있는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알아보기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4" y="1221061"/>
            <a:ext cx="6111770" cy="458143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01" y="5834904"/>
            <a:ext cx="611177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  <a:endParaRPr lang="ko-KR" altLang="en-US" sz="1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45255" y="1610548"/>
            <a:ext cx="7588638" cy="4032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조건문의 </a:t>
            </a:r>
            <a:r>
              <a:rPr lang="ko-KR" altLang="en-US" sz="1500" dirty="0">
                <a:latin typeface="KoPub돋움체_Pro Medium" pitchFamily="18" charset="-127"/>
                <a:ea typeface="KoPub돋움체_Pro Medium" pitchFamily="18" charset="-127"/>
              </a:rPr>
              <a:t>기본 </a:t>
            </a:r>
            <a:r>
              <a:rPr lang="ko-KR" altLang="en-US" sz="1500" dirty="0" smtClean="0">
                <a:latin typeface="KoPub돋움체_Pro Medium" pitchFamily="18" charset="-127"/>
                <a:ea typeface="KoPub돋움체_Pro Medium" pitchFamily="18" charset="-127"/>
              </a:rPr>
              <a:t>형태</a:t>
            </a:r>
            <a:endParaRPr lang="ko-KR" altLang="en-US" sz="15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72" y="2125131"/>
            <a:ext cx="5642348" cy="19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- switch</a:t>
            </a:r>
            <a:r>
              <a:rPr lang="ko-KR" altLang="en-US" sz="1600" dirty="0"/>
              <a:t>에서 판별할 수 있는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알아보기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정수 </a:t>
            </a:r>
            <a:r>
              <a:rPr lang="en-US" altLang="ko-KR" sz="1200" dirty="0"/>
              <a:t>2, 4, 8</a:t>
            </a:r>
            <a:r>
              <a:rPr lang="ko-KR" altLang="en-US" sz="1200" dirty="0"/>
              <a:t>을 입력했을 때 문자열 </a:t>
            </a:r>
            <a:r>
              <a:rPr lang="en-US" altLang="ko-KR" sz="1200" dirty="0"/>
              <a:t>"2", "4", "8"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89" y="1681766"/>
            <a:ext cx="6127011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5. Switch </a:t>
            </a:r>
            <a:r>
              <a:rPr lang="ko-KR" altLang="en-US" sz="1800" dirty="0" smtClean="0"/>
              <a:t>문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연습문제 </a:t>
            </a:r>
            <a:r>
              <a:rPr lang="en-US" altLang="ko-KR" sz="1600" dirty="0" smtClean="0"/>
              <a:t>- switch</a:t>
            </a:r>
            <a:r>
              <a:rPr lang="ko-KR" altLang="en-US" sz="1600" dirty="0"/>
              <a:t>에서 판별할 수 있는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알아보기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정수 </a:t>
            </a:r>
            <a:r>
              <a:rPr lang="en-US" altLang="ko-KR" sz="1200" dirty="0"/>
              <a:t>2, 4, 8</a:t>
            </a:r>
            <a:r>
              <a:rPr lang="ko-KR" altLang="en-US" sz="1200" dirty="0"/>
              <a:t>을 입력했을 때 문자열 </a:t>
            </a:r>
            <a:r>
              <a:rPr lang="en-US" altLang="ko-KR" sz="1200" dirty="0"/>
              <a:t>"2", "4", "8"</a:t>
            </a:r>
            <a:r>
              <a:rPr lang="ko-KR" altLang="en-US" sz="1200" dirty="0"/>
              <a:t>이 출력되게 만드세요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82" y="1790735"/>
            <a:ext cx="6119390" cy="2514818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02" y="4484147"/>
            <a:ext cx="611177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85" y="1369955"/>
            <a:ext cx="5589293" cy="2781541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85" y="4330355"/>
            <a:ext cx="5598039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if</a:t>
            </a:r>
            <a:r>
              <a:rPr lang="en-US" altLang="ko-KR" sz="1200" dirty="0"/>
              <a:t> </a:t>
            </a:r>
            <a:r>
              <a:rPr lang="ko-KR" altLang="en-US" sz="1200" dirty="0" err="1"/>
              <a:t>조건문은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쎄미콜론</a:t>
            </a:r>
            <a:r>
              <a:rPr lang="ko-KR" altLang="en-US" sz="1200" dirty="0" smtClean="0"/>
              <a:t> 주의</a:t>
            </a:r>
            <a:r>
              <a:rPr lang="en-US" altLang="ko-KR" sz="1200" dirty="0" smtClean="0"/>
              <a:t>!!!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8" y="1609824"/>
            <a:ext cx="5645486" cy="2903804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00" y="4701174"/>
            <a:ext cx="561543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 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끝에 세미콜론을 붙이면 실제로는 다음과 같은 코드가 됨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</a:t>
            </a:r>
            <a:r>
              <a:rPr lang="ko-KR" altLang="en-US" sz="1200" dirty="0"/>
              <a:t>와 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는 전혀 관계가 없이 떨어진 상태가 되므로 조건식이 어떻든 </a:t>
            </a:r>
            <a:r>
              <a:rPr lang="en-US" altLang="ko-KR" sz="1200" dirty="0" err="1"/>
              <a:t>printf</a:t>
            </a:r>
            <a:r>
              <a:rPr lang="ko-KR" altLang="en-US" sz="1200" dirty="0"/>
              <a:t>는 항상 실행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9" y="1703542"/>
            <a:ext cx="5579751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IF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조건문으로</a:t>
            </a:r>
            <a:r>
              <a:rPr lang="ko-KR" altLang="en-US" sz="1600" dirty="0" smtClean="0"/>
              <a:t> 특정 조건에 코드 실행하기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if </a:t>
            </a:r>
            <a:r>
              <a:rPr lang="ko-KR" altLang="en-US" sz="1200" dirty="0" err="1"/>
              <a:t>조건문에서</a:t>
            </a:r>
            <a:r>
              <a:rPr lang="ko-KR" altLang="en-US" sz="1200" dirty="0"/>
              <a:t> 실행할 코드가 한 줄이라면 다음과 같이 중괄호를 생략 가능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41" y="1823028"/>
            <a:ext cx="5587879" cy="2430991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41" y="4415343"/>
            <a:ext cx="5587879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47270</TotalTime>
  <Words>955</Words>
  <Application>Microsoft Office PowerPoint</Application>
  <PresentationFormat>A4 용지(210x297mm)</PresentationFormat>
  <Paragraphs>267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KoPub돋움체_Pro Medium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3020</cp:revision>
  <cp:lastPrinted>2015-10-28T04:44:44Z</cp:lastPrinted>
  <dcterms:created xsi:type="dcterms:W3CDTF">2003-10-22T07:02:37Z</dcterms:created>
  <dcterms:modified xsi:type="dcterms:W3CDTF">2018-04-30T08:22:31Z</dcterms:modified>
</cp:coreProperties>
</file>