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1"/>
  </p:notesMasterIdLst>
  <p:sldIdLst>
    <p:sldId id="694" r:id="rId4"/>
    <p:sldId id="977" r:id="rId5"/>
    <p:sldId id="1076" r:id="rId6"/>
    <p:sldId id="1078" r:id="rId7"/>
    <p:sldId id="1079" r:id="rId8"/>
    <p:sldId id="1080" r:id="rId9"/>
    <p:sldId id="1081" r:id="rId10"/>
    <p:sldId id="1082" r:id="rId11"/>
    <p:sldId id="1083" r:id="rId12"/>
    <p:sldId id="1084" r:id="rId13"/>
    <p:sldId id="1085" r:id="rId14"/>
    <p:sldId id="1086" r:id="rId15"/>
    <p:sldId id="1091" r:id="rId16"/>
    <p:sldId id="1090" r:id="rId17"/>
    <p:sldId id="1087" r:id="rId18"/>
    <p:sldId id="1092" r:id="rId19"/>
    <p:sldId id="1088" r:id="rId20"/>
    <p:sldId id="1089" r:id="rId21"/>
    <p:sldId id="1093" r:id="rId22"/>
    <p:sldId id="1094" r:id="rId23"/>
    <p:sldId id="1095" r:id="rId24"/>
    <p:sldId id="1096" r:id="rId25"/>
    <p:sldId id="1097" r:id="rId26"/>
    <p:sldId id="1105" r:id="rId27"/>
    <p:sldId id="1098" r:id="rId28"/>
    <p:sldId id="1106" r:id="rId29"/>
    <p:sldId id="1099" r:id="rId30"/>
    <p:sldId id="1100" r:id="rId31"/>
    <p:sldId id="1101" r:id="rId32"/>
    <p:sldId id="1102" r:id="rId33"/>
    <p:sldId id="1107" r:id="rId34"/>
    <p:sldId id="1108" r:id="rId35"/>
    <p:sldId id="1109" r:id="rId36"/>
    <p:sldId id="1110" r:id="rId37"/>
    <p:sldId id="1111" r:id="rId38"/>
    <p:sldId id="1112" r:id="rId39"/>
    <p:sldId id="984" r:id="rId4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While, </a:t>
            </a:r>
            <a:r>
              <a:rPr lang="en-US" altLang="ko-KR" sz="2400" dirty="0" err="1"/>
              <a:t>Do~While</a:t>
            </a:r>
            <a:r>
              <a:rPr lang="ko-KR" altLang="en-US" sz="2400" dirty="0"/>
              <a:t>과 </a:t>
            </a:r>
            <a:r>
              <a:rPr lang="en-US" altLang="ko-KR" sz="2400" dirty="0"/>
              <a:t>Break, Continue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입력한 횟수만큼 반복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4" y="1588898"/>
            <a:ext cx="6119390" cy="370364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98" y="5341489"/>
            <a:ext cx="6119390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입력한 횟수대로 반복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9" y="1575517"/>
            <a:ext cx="6127011" cy="351312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80" y="5242038"/>
            <a:ext cx="6096528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반복 횟수가 정해지지 않은 경우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1" y="1568199"/>
            <a:ext cx="6106342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9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반복 횟수가 정해지지 않은 경우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무작위로 정수를 생성하려면 </a:t>
            </a:r>
            <a:r>
              <a:rPr lang="en-US" altLang="ko-KR" sz="1200" dirty="0" err="1"/>
              <a:t>srand</a:t>
            </a:r>
            <a:r>
              <a:rPr lang="en-US" altLang="ko-KR" sz="1200" dirty="0"/>
              <a:t>, rand, time </a:t>
            </a:r>
            <a:r>
              <a:rPr lang="ko-KR" altLang="en-US" sz="1200" dirty="0"/>
              <a:t>함수가 필요</a:t>
            </a:r>
            <a:br>
              <a:rPr lang="ko-KR" altLang="en-US" sz="1200" dirty="0"/>
            </a:br>
            <a:r>
              <a:rPr lang="ko-KR" altLang="en-US" sz="1200" dirty="0"/>
              <a:t> </a:t>
            </a:r>
            <a:r>
              <a:rPr lang="en-US" altLang="ko-KR" sz="1200" dirty="0" err="1"/>
              <a:t>srand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난수를</a:t>
            </a:r>
            <a:r>
              <a:rPr lang="ko-KR" altLang="en-US" sz="1200" dirty="0"/>
              <a:t> 발생시킬 </a:t>
            </a:r>
            <a:r>
              <a:rPr lang="ko-KR" altLang="en-US" sz="1200" dirty="0" err="1"/>
              <a:t>초깃값인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시드</a:t>
            </a:r>
            <a:r>
              <a:rPr lang="en-US" altLang="ko-KR" sz="1200" dirty="0"/>
              <a:t>(seed)</a:t>
            </a:r>
            <a:r>
              <a:rPr lang="ko-KR" altLang="en-US" sz="1200" dirty="0"/>
              <a:t>를 설정</a:t>
            </a:r>
            <a:r>
              <a:rPr lang="en-US" altLang="ko-KR" sz="1200" dirty="0"/>
              <a:t>(</a:t>
            </a:r>
            <a:r>
              <a:rPr lang="ko-KR" altLang="en-US" sz="1200" dirty="0"/>
              <a:t>보통 현재 </a:t>
            </a:r>
            <a:r>
              <a:rPr lang="ko-KR" altLang="en-US" sz="1200" dirty="0" err="1"/>
              <a:t>시간값</a:t>
            </a:r>
            <a:r>
              <a:rPr lang="ko-KR" altLang="en-US" sz="1200" dirty="0"/>
              <a:t> 사용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rand: </a:t>
            </a:r>
            <a:r>
              <a:rPr lang="ko-KR" altLang="en-US" sz="1200" dirty="0" err="1"/>
              <a:t>난수를</a:t>
            </a:r>
            <a:r>
              <a:rPr lang="ko-KR" altLang="en-US" sz="1200" dirty="0"/>
              <a:t> 발생</a:t>
            </a:r>
            <a:br>
              <a:rPr lang="ko-KR" altLang="en-US" sz="1200" dirty="0"/>
            </a:br>
            <a:r>
              <a:rPr lang="ko-KR" altLang="en-US" sz="1200" dirty="0"/>
              <a:t> </a:t>
            </a:r>
            <a:r>
              <a:rPr lang="en-US" altLang="ko-KR" sz="1200" dirty="0"/>
              <a:t>time: </a:t>
            </a:r>
            <a:r>
              <a:rPr lang="ko-KR" altLang="en-US" sz="1200" dirty="0"/>
              <a:t>정수 형태로 된 현재 </a:t>
            </a:r>
            <a:r>
              <a:rPr lang="ko-KR" altLang="en-US" sz="1200" dirty="0" err="1"/>
              <a:t>시간값을</a:t>
            </a:r>
            <a:r>
              <a:rPr lang="ko-KR" altLang="en-US" sz="1200" dirty="0"/>
              <a:t> 반환</a:t>
            </a:r>
            <a:br>
              <a:rPr lang="ko-KR" altLang="en-US" sz="1200" dirty="0"/>
            </a:b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반복문은</a:t>
            </a:r>
            <a:r>
              <a:rPr lang="ko-KR" altLang="en-US" sz="1200" dirty="0"/>
              <a:t> 반복 횟수가 정해져 있지 않을 때 유용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8" y="1514673"/>
            <a:ext cx="612701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Random??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잠시 </a:t>
            </a:r>
            <a:r>
              <a:rPr lang="ko-KR" altLang="en-US" sz="1200" dirty="0" err="1"/>
              <a:t>꿀팁</a:t>
            </a:r>
            <a:r>
              <a:rPr lang="en-US" altLang="ko-KR" sz="1200" dirty="0"/>
              <a:t>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rand() </a:t>
            </a:r>
            <a:r>
              <a:rPr lang="ko-KR" altLang="en-US" sz="1200" dirty="0"/>
              <a:t>함수 </a:t>
            </a:r>
            <a:r>
              <a:rPr lang="en-US" altLang="ko-KR" sz="1200" dirty="0"/>
              <a:t>: </a:t>
            </a:r>
            <a:r>
              <a:rPr lang="ko-KR" altLang="en-US" sz="1200" dirty="0"/>
              <a:t>임의의 수를 만들어 준다  </a:t>
            </a:r>
            <a:r>
              <a:rPr lang="en-US" altLang="ko-KR" sz="1200" dirty="0"/>
              <a:t>(</a:t>
            </a:r>
            <a:r>
              <a:rPr lang="ko-KR" altLang="en-US" sz="1200" dirty="0"/>
              <a:t>게임 등에 사용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rand() % 10 =&gt; </a:t>
            </a:r>
            <a:r>
              <a:rPr lang="ko-KR" altLang="en-US" sz="1200" dirty="0"/>
              <a:t>임의의 수를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나눈 나머지 이므로 </a:t>
            </a:r>
            <a:r>
              <a:rPr lang="en-US" altLang="ko-KR" sz="1200" dirty="0"/>
              <a:t>0~9 </a:t>
            </a:r>
            <a:r>
              <a:rPr lang="ko-KR" altLang="en-US" sz="1200" dirty="0"/>
              <a:t>사이의 값만 나오게 됨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srand</a:t>
            </a:r>
            <a:r>
              <a:rPr lang="en-US" altLang="ko-KR" sz="1200" dirty="0"/>
              <a:t> </a:t>
            </a:r>
            <a:r>
              <a:rPr lang="ko-KR" altLang="en-US" sz="1200" dirty="0"/>
              <a:t>는</a:t>
            </a:r>
            <a:r>
              <a:rPr lang="en-US" altLang="ko-KR" sz="1200" dirty="0"/>
              <a:t>? rand</a:t>
            </a:r>
            <a:r>
              <a:rPr lang="ko-KR" altLang="en-US" sz="1200" dirty="0"/>
              <a:t>의 </a:t>
            </a:r>
            <a:r>
              <a:rPr lang="en-US" altLang="ko-KR" sz="1200" dirty="0"/>
              <a:t>seed</a:t>
            </a:r>
            <a:r>
              <a:rPr lang="ko-KR" altLang="en-US" sz="1200" dirty="0"/>
              <a:t>값으로</a:t>
            </a:r>
            <a:r>
              <a:rPr lang="en-US" altLang="ko-KR" sz="1200" dirty="0"/>
              <a:t>, </a:t>
            </a:r>
            <a:r>
              <a:rPr lang="ko-KR" altLang="en-US" sz="1200" dirty="0"/>
              <a:t>보통 현재 시간을 기본값으로 설정하여 계속 </a:t>
            </a:r>
            <a:r>
              <a:rPr lang="en-US" altLang="ko-KR" sz="1200" dirty="0"/>
              <a:t>rand()</a:t>
            </a:r>
            <a:r>
              <a:rPr lang="ko-KR" altLang="en-US" sz="1200" dirty="0"/>
              <a:t>값이 달라지도록 함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 시작할 때 한번만 수행하면 됨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3326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무한루프 만들기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39" y="1521991"/>
            <a:ext cx="6142252" cy="241574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59" y="4165926"/>
            <a:ext cx="612701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무한루프 만들기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39" y="1521991"/>
            <a:ext cx="6142252" cy="241574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59" y="4165926"/>
            <a:ext cx="612701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True</a:t>
            </a:r>
            <a:r>
              <a:rPr lang="ko-KR" altLang="en-US" sz="1200" dirty="0"/>
              <a:t>를 쓰자</a:t>
            </a:r>
            <a:r>
              <a:rPr lang="en-US" altLang="ko-KR" sz="1200" dirty="0"/>
              <a:t>!!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5" y="1542017"/>
            <a:ext cx="613463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– 1~100</a:t>
            </a:r>
            <a:r>
              <a:rPr lang="ko-KR" altLang="en-US" sz="1200" dirty="0"/>
              <a:t>까지 출력하면서</a:t>
            </a:r>
            <a:r>
              <a:rPr lang="en-US" altLang="ko-KR" sz="1200" dirty="0"/>
              <a:t>, 3</a:t>
            </a:r>
            <a:r>
              <a:rPr lang="ko-KR" altLang="en-US" sz="1200" dirty="0"/>
              <a:t>의 배수만 따로 표시를 해 주기</a:t>
            </a:r>
            <a:r>
              <a:rPr lang="en-US" altLang="ko-KR" sz="1200" dirty="0"/>
              <a:t>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1~100</a:t>
            </a:r>
            <a:r>
              <a:rPr lang="ko-KR" altLang="en-US" sz="1200" dirty="0"/>
              <a:t>까지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돌리기</a:t>
            </a:r>
            <a:r>
              <a:rPr lang="en-US" altLang="ko-KR" sz="1200" dirty="0"/>
              <a:t>(While</a:t>
            </a:r>
            <a:r>
              <a:rPr lang="ko-KR" altLang="en-US" sz="1200" dirty="0"/>
              <a:t>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</a:t>
            </a:r>
            <a:r>
              <a:rPr lang="ko-KR" altLang="en-US" sz="1200" dirty="0"/>
              <a:t>의 배수에서 다른 표시 추가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3 </a:t>
            </a:r>
            <a:r>
              <a:rPr lang="en-US" altLang="ko-KR" sz="1200" dirty="0">
                <a:sym typeface="Wingdings" panose="05000000000000000000" pitchFamily="2" charset="2"/>
              </a:rPr>
              <a:t>=&gt; 3</a:t>
            </a:r>
            <a:r>
              <a:rPr lang="ko-KR" altLang="en-US" sz="1200" dirty="0">
                <a:sym typeface="Wingdings" panose="05000000000000000000" pitchFamily="2" charset="2"/>
              </a:rPr>
              <a:t>의 배수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ym typeface="Wingdings" panose="05000000000000000000" pitchFamily="2" charset="2"/>
              </a:rPr>
              <a:t>4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ym typeface="Wingdings" panose="05000000000000000000" pitchFamily="2" charset="2"/>
              </a:rPr>
              <a:t>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ym typeface="Wingdings" panose="05000000000000000000" pitchFamily="2" charset="2"/>
              </a:rPr>
              <a:t>6 =&gt; 6</a:t>
            </a:r>
            <a:r>
              <a:rPr lang="ko-KR" altLang="en-US" sz="1200" dirty="0">
                <a:sym typeface="Wingdings" panose="05000000000000000000" pitchFamily="2" charset="2"/>
              </a:rPr>
              <a:t>의 배수</a:t>
            </a:r>
            <a:br>
              <a:rPr lang="ko-KR" altLang="en-US" sz="1200" dirty="0"/>
            </a:b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11312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계산기 프로그램 계속 반복하기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기존 계산기 프로그램 계속 반복하기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0+0 </a:t>
            </a:r>
            <a:r>
              <a:rPr lang="ko-KR" altLang="en-US" sz="1200" dirty="0"/>
              <a:t>입력하면 종료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수식을 입력하세요 </a:t>
            </a:r>
            <a:r>
              <a:rPr lang="en-US" altLang="ko-KR" sz="1200" dirty="0"/>
              <a:t>: 2+3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+ 3 = 5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수식을 입력하세요 </a:t>
            </a:r>
            <a:r>
              <a:rPr lang="en-US" altLang="ko-KR" sz="1200" dirty="0"/>
              <a:t>: 0+0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종료합니다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1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While</a:t>
            </a:r>
            <a:r>
              <a:rPr lang="ko-KR" altLang="en-US" sz="1200" dirty="0"/>
              <a:t>문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Do~While</a:t>
            </a:r>
            <a:r>
              <a:rPr lang="ko-KR" altLang="en-US" sz="1200" dirty="0"/>
              <a:t>문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Break </a:t>
            </a:r>
            <a:r>
              <a:rPr lang="ko-KR" altLang="en-US" sz="1200" dirty="0"/>
              <a:t>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Continue </a:t>
            </a:r>
            <a:r>
              <a:rPr lang="ko-KR" altLang="en-US" sz="1200" dirty="0"/>
              <a:t>이해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do while </a:t>
            </a:r>
            <a:r>
              <a:rPr lang="ko-KR" altLang="en-US" sz="1200" dirty="0" err="1"/>
              <a:t>반복문으로</a:t>
            </a:r>
            <a:r>
              <a:rPr lang="ko-KR" altLang="en-US" sz="1200" dirty="0"/>
              <a:t> 최소 한 번은 실행하기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131226" y="1443128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초기식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do</a:t>
            </a:r>
          </a:p>
          <a:p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반복할 코드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변화식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 while (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조건식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39681" y="3877996"/>
            <a:ext cx="2588861" cy="489009"/>
          </a:xfrm>
          <a:prstGeom prst="roundRect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035819" y="3061336"/>
            <a:ext cx="451120" cy="1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3749" y="2884400"/>
            <a:ext cx="314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_Pro Medium" pitchFamily="18" charset="-127"/>
                <a:ea typeface="KoPub돋움체_Pro Medium" pitchFamily="18" charset="-127"/>
              </a:rPr>
              <a:t>루프 본체</a:t>
            </a:r>
            <a:r>
              <a:rPr lang="en-US" altLang="ko-KR" dirty="0">
                <a:latin typeface="KoPub돋움체_Pro Medium" pitchFamily="18" charset="-127"/>
                <a:ea typeface="KoPub돋움체_Pro Medium" pitchFamily="18" charset="-127"/>
              </a:rPr>
              <a:t>(loop body) </a:t>
            </a:r>
            <a:r>
              <a:rPr lang="ko-KR" altLang="en-US" dirty="0">
                <a:latin typeface="KoPub돋움체_Pro Medium" pitchFamily="18" charset="-127"/>
                <a:ea typeface="KoPub돋움체_Pro Medium" pitchFamily="18" charset="-127"/>
              </a:rPr>
              <a:t>및 </a:t>
            </a:r>
            <a:r>
              <a:rPr lang="ko-KR" altLang="en-US" dirty="0" err="1">
                <a:latin typeface="KoPub돋움체_Pro Medium" pitchFamily="18" charset="-127"/>
                <a:ea typeface="KoPub돋움체_Pro Medium" pitchFamily="18" charset="-127"/>
              </a:rPr>
              <a:t>변화식</a:t>
            </a:r>
            <a:endParaRPr lang="ko-KR" altLang="en-US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5479" y="2476086"/>
            <a:ext cx="0" cy="1890919"/>
          </a:xfrm>
          <a:prstGeom prst="line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85479" y="2476086"/>
            <a:ext cx="2843064" cy="0"/>
          </a:xfrm>
          <a:prstGeom prst="line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028542" y="2476086"/>
            <a:ext cx="1" cy="1351046"/>
          </a:xfrm>
          <a:prstGeom prst="line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388782" y="3827133"/>
            <a:ext cx="2639760" cy="0"/>
          </a:xfrm>
          <a:prstGeom prst="line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388781" y="3827133"/>
            <a:ext cx="0" cy="539872"/>
          </a:xfrm>
          <a:prstGeom prst="line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185480" y="4367005"/>
            <a:ext cx="203301" cy="0"/>
          </a:xfrm>
          <a:prstGeom prst="line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3749" y="3927100"/>
            <a:ext cx="296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_Pro Medium" pitchFamily="18" charset="-127"/>
                <a:ea typeface="KoPub돋움체_Pro Medium" pitchFamily="18" charset="-127"/>
              </a:rPr>
              <a:t>루프 선언문</a:t>
            </a:r>
            <a:r>
              <a:rPr lang="en-US" altLang="ko-KR" dirty="0">
                <a:latin typeface="KoPub돋움체_Pro Medium" pitchFamily="18" charset="-127"/>
                <a:ea typeface="KoPub돋움체_Pro Medium" pitchFamily="18" charset="-127"/>
              </a:rPr>
              <a:t>(loop statement)</a:t>
            </a:r>
            <a:endParaRPr lang="ko-KR" altLang="en-US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4035819" y="4121208"/>
            <a:ext cx="451120" cy="1292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non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7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Do while </a:t>
            </a:r>
            <a:r>
              <a:rPr lang="ko-KR" altLang="en-US" sz="1200" dirty="0"/>
              <a:t>구조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루프</a:t>
            </a:r>
            <a:r>
              <a:rPr lang="en-US" altLang="ko-KR" sz="1200" dirty="0"/>
              <a:t>(loop) : </a:t>
            </a:r>
            <a:r>
              <a:rPr lang="ko-KR" altLang="en-US" sz="1200" dirty="0"/>
              <a:t>루프 본체 및 </a:t>
            </a:r>
            <a:r>
              <a:rPr lang="ko-KR" altLang="en-US" sz="1200" dirty="0" err="1"/>
              <a:t>변화식</a:t>
            </a:r>
            <a:r>
              <a:rPr lang="ko-KR" altLang="en-US" sz="1200" dirty="0"/>
              <a:t> → </a:t>
            </a:r>
            <a:r>
              <a:rPr lang="ko-KR" altLang="en-US" sz="1200" dirty="0" err="1"/>
              <a:t>조건식으로</a:t>
            </a:r>
            <a:r>
              <a:rPr lang="ko-KR" altLang="en-US" sz="1200" dirty="0"/>
              <a:t> 순환하는 부분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14" y="1998985"/>
            <a:ext cx="6113314" cy="20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do while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사용하기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23" y="1196376"/>
            <a:ext cx="6149873" cy="298729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3" y="4336141"/>
            <a:ext cx="612701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do while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사용하기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만약 </a:t>
            </a:r>
            <a:r>
              <a:rPr lang="ko-KR" altLang="en-US" sz="1200" dirty="0" err="1"/>
              <a:t>조건식만</a:t>
            </a:r>
            <a:r>
              <a:rPr lang="ko-KR" altLang="en-US" sz="1200" dirty="0"/>
              <a:t> 지정하고 중괄호 안에서 </a:t>
            </a:r>
            <a:r>
              <a:rPr lang="ko-KR" altLang="en-US" sz="1200" dirty="0" err="1"/>
              <a:t>변화식을</a:t>
            </a:r>
            <a:r>
              <a:rPr lang="ko-KR" altLang="en-US" sz="1200" dirty="0"/>
              <a:t> 생략하면 반복이 끝나지 않고 계속 실행</a:t>
            </a:r>
            <a:r>
              <a:rPr lang="en-US" altLang="ko-KR" sz="1200" dirty="0"/>
              <a:t>(</a:t>
            </a:r>
            <a:r>
              <a:rPr lang="ko-KR" altLang="en-US" sz="1200" dirty="0"/>
              <a:t>무한 루프</a:t>
            </a:r>
            <a:r>
              <a:rPr lang="en-US" altLang="ko-KR" sz="1200" dirty="0"/>
              <a:t>)</a:t>
            </a:r>
            <a:r>
              <a:rPr lang="ko-KR" altLang="en-US" sz="1200" dirty="0"/>
              <a:t>되므로 주의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03" y="1878739"/>
            <a:ext cx="4550954" cy="34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5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do while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사용하기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do while</a:t>
            </a:r>
            <a:r>
              <a:rPr lang="ko-KR" altLang="en-US" sz="1200" dirty="0"/>
              <a:t>은 처음 한 번은 실행해야 하며 그 이후에는 조건에 따라 반복해야 하는 코드를 간단하게 표현할 수 있음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56" y="1780320"/>
            <a:ext cx="614987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4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입력한 횟수대로 반복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67" y="1196375"/>
            <a:ext cx="6149873" cy="351312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67" y="4769067"/>
            <a:ext cx="6149873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4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입력한 횟수대로 반복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=&gt; 0</a:t>
            </a:r>
            <a:r>
              <a:rPr lang="ko-KR" altLang="en-US" sz="1200" dirty="0"/>
              <a:t>을 입력하면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25165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반복횟수가 정해지지 않은 경우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while </a:t>
            </a:r>
            <a:r>
              <a:rPr lang="ko-KR" altLang="en-US" sz="1200" dirty="0"/>
              <a:t>반복문과 마찬가지로 </a:t>
            </a:r>
            <a:r>
              <a:rPr lang="en-US" altLang="ko-KR" sz="1200" dirty="0"/>
              <a:t>do while </a:t>
            </a:r>
            <a:r>
              <a:rPr lang="ko-KR" altLang="en-US" sz="1200" dirty="0" err="1"/>
              <a:t>반복문도</a:t>
            </a:r>
            <a:r>
              <a:rPr lang="ko-KR" altLang="en-US" sz="1200" dirty="0"/>
              <a:t> 반복 횟수가 정해지지 않았을 때 주로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</a:t>
            </a:r>
            <a:r>
              <a:rPr lang="en-US" altLang="ko-KR" sz="1200" dirty="0"/>
              <a:t>, while </a:t>
            </a:r>
            <a:r>
              <a:rPr lang="ko-KR" altLang="en-US" sz="1200" dirty="0"/>
              <a:t>반복문과는 달리 최소 한 번은 실행된다는 차이점이 있음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81" y="1883199"/>
            <a:ext cx="6127011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4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무조건 </a:t>
            </a:r>
            <a:r>
              <a:rPr lang="en-US" altLang="ko-KR" sz="1200" dirty="0"/>
              <a:t>1</a:t>
            </a:r>
            <a:r>
              <a:rPr lang="ko-KR" altLang="en-US" sz="1200" dirty="0"/>
              <a:t>번은 실행됨</a:t>
            </a:r>
            <a:r>
              <a:rPr lang="en-US" altLang="ko-KR" sz="1200" dirty="0"/>
              <a:t>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조건이 맞지 않아도 무조건 한번은</a:t>
            </a:r>
            <a:r>
              <a:rPr lang="en-US" altLang="ko-KR" sz="12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44" y="1624582"/>
            <a:ext cx="6149873" cy="2430991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44" y="4283759"/>
            <a:ext cx="6134632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en-US" altLang="ko-KR" sz="1800" dirty="0" err="1"/>
              <a:t>Do~While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– </a:t>
            </a:r>
            <a:r>
              <a:rPr lang="ko-KR" altLang="en-US" sz="1200" dirty="0"/>
              <a:t>문자 </a:t>
            </a:r>
            <a:r>
              <a:rPr lang="en-US" altLang="ko-KR" sz="1200" dirty="0"/>
              <a:t>q</a:t>
            </a:r>
            <a:r>
              <a:rPr lang="ko-KR" altLang="en-US" sz="1200" dirty="0"/>
              <a:t>를 입력하면 프로그램이 종료되게 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문자를 입력하세요 </a:t>
            </a:r>
            <a:r>
              <a:rPr lang="en-US" altLang="ko-KR" sz="1200" dirty="0"/>
              <a:t>: a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문자를 입력하세요 </a:t>
            </a:r>
            <a:r>
              <a:rPr lang="en-US" altLang="ko-KR" sz="1200" dirty="0"/>
              <a:t>: b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문자를 입력하세요 </a:t>
            </a:r>
            <a:r>
              <a:rPr lang="en-US" altLang="ko-KR" sz="1200" dirty="0"/>
              <a:t>: q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종료합니다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5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와 뭐가 다를까</a:t>
            </a:r>
            <a:r>
              <a:rPr lang="en-US" altLang="ko-KR" sz="1200" dirty="0"/>
              <a:t>?</a:t>
            </a:r>
            <a:br>
              <a:rPr lang="ko-KR" altLang="en-US" sz="1200" dirty="0"/>
            </a:b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334954" y="1772982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초기식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while (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조건식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반복할 코드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변화식</a:t>
            </a:r>
            <a:b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4275" y="2253570"/>
            <a:ext cx="2297435" cy="484146"/>
          </a:xfrm>
          <a:prstGeom prst="roundRect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633585" y="1946392"/>
            <a:ext cx="403248" cy="353697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8275" y="1757936"/>
            <a:ext cx="296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_Pro Medium" pitchFamily="18" charset="-127"/>
                <a:ea typeface="KoPub돋움체_Pro Medium" pitchFamily="18" charset="-127"/>
              </a:rPr>
              <a:t>루프 선언문</a:t>
            </a:r>
            <a:r>
              <a:rPr lang="en-US" altLang="ko-KR" dirty="0">
                <a:latin typeface="KoPub돋움체_Pro Medium" pitchFamily="18" charset="-127"/>
                <a:ea typeface="KoPub돋움체_Pro Medium" pitchFamily="18" charset="-127"/>
              </a:rPr>
              <a:t>(loop statement)</a:t>
            </a:r>
            <a:endParaRPr lang="ko-KR" altLang="en-US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50405" y="2805883"/>
            <a:ext cx="2571213" cy="1583199"/>
          </a:xfrm>
          <a:prstGeom prst="roundRect">
            <a:avLst/>
          </a:prstGeom>
          <a:noFill/>
          <a:ln w="254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921618" y="3625050"/>
            <a:ext cx="633678" cy="0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0562" y="3452229"/>
            <a:ext cx="314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_Pro Medium" pitchFamily="18" charset="-127"/>
                <a:ea typeface="KoPub돋움체_Pro Medium" pitchFamily="18" charset="-127"/>
              </a:rPr>
              <a:t>루프 본체</a:t>
            </a:r>
            <a:r>
              <a:rPr lang="en-US" altLang="ko-KR" dirty="0">
                <a:latin typeface="KoPub돋움체_Pro Medium" pitchFamily="18" charset="-127"/>
                <a:ea typeface="KoPub돋움체_Pro Medium" pitchFamily="18" charset="-127"/>
              </a:rPr>
              <a:t>(loop body) </a:t>
            </a:r>
            <a:r>
              <a:rPr lang="ko-KR" altLang="en-US" dirty="0">
                <a:latin typeface="KoPub돋움체_Pro Medium" pitchFamily="18" charset="-127"/>
                <a:ea typeface="KoPub돋움체_Pro Medium" pitchFamily="18" charset="-127"/>
              </a:rPr>
              <a:t>및 </a:t>
            </a:r>
            <a:r>
              <a:rPr lang="ko-KR" altLang="en-US" dirty="0" err="1">
                <a:latin typeface="KoPub돋움체_Pro Medium" pitchFamily="18" charset="-127"/>
                <a:ea typeface="KoPub돋움체_Pro Medium" pitchFamily="18" charset="-127"/>
              </a:rPr>
              <a:t>변화식</a:t>
            </a:r>
            <a:endParaRPr lang="ko-KR" altLang="en-US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Break, Continue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제어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break, continue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제어하기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break</a:t>
            </a:r>
            <a:r>
              <a:rPr lang="ko-KR" altLang="en-US" sz="1200" dirty="0"/>
              <a:t>는 </a:t>
            </a:r>
            <a:r>
              <a:rPr lang="en-US" altLang="ko-KR" sz="1200" dirty="0"/>
              <a:t>for, while, do while, switch </a:t>
            </a:r>
            <a:r>
              <a:rPr lang="ko-KR" altLang="en-US" sz="1200" dirty="0"/>
              <a:t>문법에서 제어흐름을 벗어나기 위해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8" y="1711298"/>
            <a:ext cx="4493346" cy="39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Break, Continue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제어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Break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끝내기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중간에 </a:t>
            </a:r>
            <a:r>
              <a:rPr lang="en-US" altLang="ko-KR" sz="1200" dirty="0"/>
              <a:t>Break</a:t>
            </a:r>
            <a:r>
              <a:rPr lang="ko-KR" altLang="en-US" sz="1200" dirty="0"/>
              <a:t>로 무조건 끝낼 수 있음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629423"/>
            <a:ext cx="6142252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Break, Continue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제어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Break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끝내기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36" y="1448190"/>
            <a:ext cx="2607557" cy="29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Break, Continue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제어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Continue</a:t>
            </a:r>
            <a:r>
              <a:rPr lang="ko-KR" altLang="en-US" sz="1200" dirty="0"/>
              <a:t>로 코드 실행 건너뛰기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Continue</a:t>
            </a:r>
            <a:r>
              <a:rPr lang="ko-KR" altLang="en-US" sz="1200" dirty="0"/>
              <a:t>는 이후의 코드를 건너뛰고 다시 반복 시작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25" y="1534131"/>
            <a:ext cx="6134632" cy="279678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77" y="4526855"/>
            <a:ext cx="6134632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48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Break, Continue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제어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Continue</a:t>
            </a:r>
            <a:r>
              <a:rPr lang="ko-KR" altLang="en-US" sz="1200" dirty="0"/>
              <a:t>로 코드 실행 건너뛰기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40" y="1192254"/>
            <a:ext cx="5775143" cy="34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2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Break, Continue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제어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입력한 숫자까지 짝수 출력하기</a:t>
            </a: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48" y="1129468"/>
            <a:ext cx="6157494" cy="3901778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90" y="5031246"/>
            <a:ext cx="6142252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1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Break, Continue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제어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– 3,6,9 </a:t>
            </a:r>
            <a:r>
              <a:rPr lang="ko-KR" altLang="en-US" sz="1200" dirty="0"/>
              <a:t>게임</a:t>
            </a:r>
            <a:r>
              <a:rPr lang="en-US" altLang="ko-KR" sz="1200" dirty="0"/>
              <a:t>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숫자의 맨 뒷자리가 </a:t>
            </a:r>
            <a:r>
              <a:rPr lang="en-US" altLang="ko-KR" sz="1200" dirty="0"/>
              <a:t>3, 6, 9 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해당할떄만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출력안하기</a:t>
            </a:r>
            <a:r>
              <a:rPr lang="ko-KR" altLang="en-US" sz="1200" dirty="0"/>
              <a:t> </a:t>
            </a:r>
            <a:r>
              <a:rPr lang="en-US" altLang="ko-KR" sz="1200" dirty="0"/>
              <a:t>(100</a:t>
            </a:r>
            <a:r>
              <a:rPr lang="ko-KR" altLang="en-US" sz="1200" dirty="0"/>
              <a:t>까지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4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7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8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11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12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14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17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35740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루프</a:t>
            </a:r>
            <a:r>
              <a:rPr lang="en-US" altLang="ko-KR" sz="1200" dirty="0"/>
              <a:t>(loop) : </a:t>
            </a:r>
            <a:r>
              <a:rPr lang="ko-KR" altLang="en-US" sz="1200" dirty="0" err="1"/>
              <a:t>조건식</a:t>
            </a:r>
            <a:r>
              <a:rPr lang="ko-KR" altLang="en-US" sz="1200" dirty="0"/>
              <a:t> → 루프 본체 및 </a:t>
            </a:r>
            <a:r>
              <a:rPr lang="ko-KR" altLang="en-US" sz="1200" dirty="0" err="1"/>
              <a:t>변화식</a:t>
            </a:r>
            <a:r>
              <a:rPr lang="ko-KR" altLang="en-US" sz="1200" dirty="0"/>
              <a:t> → </a:t>
            </a:r>
            <a:r>
              <a:rPr lang="ko-KR" altLang="en-US" sz="1200" dirty="0" err="1"/>
              <a:t>조건식으로</a:t>
            </a:r>
            <a:r>
              <a:rPr lang="ko-KR" altLang="en-US" sz="1200" dirty="0"/>
              <a:t> 순환하는 부분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69" y="1714108"/>
            <a:ext cx="6012629" cy="27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88" y="1365168"/>
            <a:ext cx="6134632" cy="279678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88" y="4390136"/>
            <a:ext cx="610414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조건식만</a:t>
            </a:r>
            <a:r>
              <a:rPr lang="ko-KR" altLang="en-US" sz="1200" dirty="0"/>
              <a:t> 지정하고 중괄호 안에서 </a:t>
            </a:r>
            <a:r>
              <a:rPr lang="ko-KR" altLang="en-US" sz="1200" dirty="0" err="1"/>
              <a:t>변화식을</a:t>
            </a:r>
            <a:r>
              <a:rPr lang="ko-KR" altLang="en-US" sz="1200" dirty="0"/>
              <a:t> 생략하면 반복이 끝나지 않고 계속 실행</a:t>
            </a:r>
            <a:r>
              <a:rPr lang="en-US" altLang="ko-KR" sz="1200" dirty="0"/>
              <a:t>(</a:t>
            </a:r>
            <a:r>
              <a:rPr lang="ko-KR" altLang="en-US" sz="1200" dirty="0"/>
              <a:t>무한 루프</a:t>
            </a:r>
            <a:r>
              <a:rPr lang="en-US" altLang="ko-KR" sz="1200" dirty="0"/>
              <a:t>)</a:t>
            </a:r>
            <a:r>
              <a:rPr lang="ko-KR" altLang="en-US" sz="1200" dirty="0"/>
              <a:t>되므로 주의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76" y="1755494"/>
            <a:ext cx="5242237" cy="37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초기값을 </a:t>
            </a:r>
            <a:r>
              <a:rPr lang="en-US" altLang="ko-KR" sz="1200" dirty="0"/>
              <a:t>1</a:t>
            </a:r>
            <a:r>
              <a:rPr lang="ko-KR" altLang="en-US" sz="1200" dirty="0"/>
              <a:t>부터 시작하기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2" y="1544961"/>
            <a:ext cx="6096528" cy="278154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91" y="4453269"/>
            <a:ext cx="6104149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2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초깃값을</a:t>
            </a:r>
            <a:r>
              <a:rPr lang="ko-KR" altLang="en-US" sz="1200" dirty="0"/>
              <a:t> 크게 주고</a:t>
            </a:r>
            <a:r>
              <a:rPr lang="en-US" altLang="ko-KR" sz="1200" dirty="0"/>
              <a:t>, </a:t>
            </a:r>
            <a:r>
              <a:rPr lang="ko-KR" altLang="en-US" sz="1200" dirty="0"/>
              <a:t>변수를 감소시키면서 반복 가능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7" y="1622306"/>
            <a:ext cx="6111770" cy="278916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7" y="4538235"/>
            <a:ext cx="6096528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While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while </a:t>
            </a:r>
            <a:r>
              <a:rPr lang="ko-KR" altLang="en-US" sz="1200" dirty="0" err="1"/>
              <a:t>반복문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와 마찬가지로 </a:t>
            </a:r>
            <a:r>
              <a:rPr lang="en-US" altLang="ko-KR" sz="1200" dirty="0"/>
              <a:t>while</a:t>
            </a:r>
            <a:r>
              <a:rPr lang="ko-KR" altLang="en-US" sz="1200" dirty="0"/>
              <a:t>도 맨 뒤에 </a:t>
            </a:r>
            <a:r>
              <a:rPr lang="en-US" altLang="ko-KR" sz="1200" dirty="0"/>
              <a:t>; (</a:t>
            </a:r>
            <a:r>
              <a:rPr lang="ko-KR" altLang="en-US" sz="1200" dirty="0"/>
              <a:t>세미콜론</a:t>
            </a:r>
            <a:r>
              <a:rPr lang="en-US" altLang="ko-KR" sz="1200" dirty="0"/>
              <a:t>)</a:t>
            </a:r>
            <a:r>
              <a:rPr lang="ko-KR" altLang="en-US" sz="1200" dirty="0"/>
              <a:t>을 붙이면 안 됨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5" y="1720817"/>
            <a:ext cx="6104149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2089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47449</TotalTime>
  <Words>879</Words>
  <Application>Microsoft Office PowerPoint</Application>
  <PresentationFormat>A4 용지(210x297mm)</PresentationFormat>
  <Paragraphs>197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D2Coding</vt:lpstr>
      <vt:lpstr>KoPub돋움체_Pro Medium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반복문 While, Do~While과 Break, Continue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3070</cp:revision>
  <cp:lastPrinted>2015-10-28T04:44:44Z</cp:lastPrinted>
  <dcterms:created xsi:type="dcterms:W3CDTF">2003-10-22T07:02:37Z</dcterms:created>
  <dcterms:modified xsi:type="dcterms:W3CDTF">2022-03-13T23:50:36Z</dcterms:modified>
</cp:coreProperties>
</file>