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96" r:id="rId13"/>
    <p:sldId id="280" r:id="rId14"/>
    <p:sldId id="281" r:id="rId15"/>
    <p:sldId id="282" r:id="rId16"/>
    <p:sldId id="283" r:id="rId17"/>
    <p:sldId id="284" r:id="rId18"/>
    <p:sldId id="297" r:id="rId19"/>
    <p:sldId id="285" r:id="rId20"/>
    <p:sldId id="286" r:id="rId21"/>
    <p:sldId id="287" r:id="rId22"/>
    <p:sldId id="288" r:id="rId23"/>
    <p:sldId id="298" r:id="rId24"/>
    <p:sldId id="289" r:id="rId25"/>
    <p:sldId id="290" r:id="rId26"/>
    <p:sldId id="291" r:id="rId27"/>
    <p:sldId id="292" r:id="rId28"/>
    <p:sldId id="293" r:id="rId29"/>
    <p:sldId id="294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</a:t>
            </a:r>
            <a:r>
              <a:rPr lang="ko-KR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  <a:endParaRPr lang="ko-KR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색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6329082" y="4697714"/>
            <a:ext cx="873339" cy="519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243995" y="317586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95" y="3929879"/>
            <a:ext cx="4696480" cy="26292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4930877" cy="54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텍스트 꾸미기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7"/>
            <a:ext cx="10588727" cy="54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4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23" y="1558014"/>
            <a:ext cx="9892671" cy="4896573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399649" y="400630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346317" y="301450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9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폰트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6118039" y="324348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590521" y="219750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26" y="2810922"/>
            <a:ext cx="4277966" cy="3715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5140427" cy="54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div&gt;</a:t>
            </a:r>
            <a:r>
              <a:rPr lang="ko-KR" altLang="en-US" sz="3200" dirty="0" smtClean="0">
                <a:latin typeface="+mj-ea"/>
              </a:rPr>
              <a:t>의 </a:t>
            </a:r>
            <a:r>
              <a:rPr lang="ko-KR" altLang="en-US" sz="3200" dirty="0">
                <a:latin typeface="+mj-ea"/>
              </a:rPr>
              <a:t>박스 모델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6450494" y="502569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809579" y="419784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579" y="4903583"/>
            <a:ext cx="4018224" cy="1578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5673827" cy="54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div&gt;</a:t>
            </a:r>
            <a:r>
              <a:rPr lang="ko-KR" altLang="en-US" sz="3200" dirty="0" smtClean="0">
                <a:latin typeface="+mj-ea"/>
              </a:rPr>
              <a:t>박스에 </a:t>
            </a:r>
            <a:r>
              <a:rPr lang="ko-KR" altLang="en-US" sz="3200" dirty="0">
                <a:latin typeface="+mj-ea"/>
              </a:rPr>
              <a:t>배경 꾸미기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7488317" y="4887661"/>
            <a:ext cx="1268458" cy="675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401500" y="436444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691" y="2643111"/>
            <a:ext cx="3016303" cy="39658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214099"/>
            <a:ext cx="5635727" cy="52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0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80" y="1102411"/>
            <a:ext cx="6404328" cy="51368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마우스 커서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5802719" y="557232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342927" y="2297323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27" y="2973512"/>
            <a:ext cx="4557066" cy="359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5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Display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1032386"/>
            <a:ext cx="6016727" cy="54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8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01" y="500406"/>
            <a:ext cx="8803921" cy="5936253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1027179" y="4661853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973847" y="369581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4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position:relative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상대배치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479323" y="396149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4484710"/>
            <a:ext cx="4684348" cy="19528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 rot="8094705">
            <a:off x="5596728" y="4216091"/>
            <a:ext cx="1240283" cy="537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069" y="304299"/>
            <a:ext cx="4540931" cy="62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9" y="1096033"/>
            <a:ext cx="6392167" cy="47631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스타일 시트로 꾸민 웹 페이지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5366096" y="585919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5259432" y="5232394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76" y="4733993"/>
            <a:ext cx="4993245" cy="17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position:absolute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절대배치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 rot="10800000">
            <a:off x="4028323" y="2851032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4028323" y="232781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740190"/>
            <a:ext cx="3106559" cy="47254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91" y="328555"/>
            <a:ext cx="4800959" cy="62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8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>
                <a:latin typeface="+mj-ea"/>
              </a:rPr>
              <a:t>position:fixed</a:t>
            </a:r>
            <a:r>
              <a:rPr lang="en-US" altLang="ko-KR" sz="3200" dirty="0">
                <a:latin typeface="+mj-ea"/>
              </a:rPr>
              <a:t> </a:t>
            </a:r>
            <a:r>
              <a:rPr lang="ko-KR" altLang="en-US" sz="3200" dirty="0">
                <a:latin typeface="+mj-ea"/>
              </a:rPr>
              <a:t>고정배치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6177071" y="3084388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924875" y="240489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75" y="3084388"/>
            <a:ext cx="3885567" cy="34067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7" y="1219472"/>
            <a:ext cx="5734434" cy="50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1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float </a:t>
            </a:r>
            <a:r>
              <a:rPr lang="ko-KR" altLang="en-US" sz="3200" dirty="0">
                <a:latin typeface="+mj-ea"/>
              </a:rPr>
              <a:t>배치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73" y="1628468"/>
            <a:ext cx="11331677" cy="46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25" y="1345051"/>
            <a:ext cx="9391909" cy="4167896"/>
          </a:xfrm>
          <a:prstGeom prst="rect">
            <a:avLst/>
          </a:prstGeom>
        </p:spPr>
      </p:pic>
      <p:sp>
        <p:nvSpPr>
          <p:cNvPr id="3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687432" y="3572435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580768" y="2905779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25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z-index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6908027" y="358618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8529424" y="300264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24" y="3586186"/>
            <a:ext cx="3375705" cy="29760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32387"/>
            <a:ext cx="5997677" cy="55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2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visibility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7208869" y="5799727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8544297" y="400827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97" y="4531492"/>
            <a:ext cx="3351072" cy="19351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185608"/>
            <a:ext cx="6729546" cy="53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08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overflow </a:t>
            </a:r>
            <a:r>
              <a:rPr lang="ko-KR" altLang="en-US" sz="3200" dirty="0" err="1">
                <a:latin typeface="+mj-ea"/>
              </a:rPr>
              <a:t>프로퍼티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7837366" y="3715870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9368778" y="253400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778" y="3103029"/>
            <a:ext cx="2562583" cy="3286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184787"/>
            <a:ext cx="7358043" cy="539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1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리스트로 메뉴 만들기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5698912" y="4248171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214443" y="3724951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43" y="4362535"/>
            <a:ext cx="4696480" cy="55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32387"/>
            <a:ext cx="5039486" cy="54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0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549" y="550606"/>
            <a:ext cx="5836920" cy="481781"/>
          </a:xfrm>
        </p:spPr>
        <p:txBody>
          <a:bodyPr>
            <a:noAutofit/>
          </a:bodyPr>
          <a:lstStyle/>
          <a:p>
            <a:pPr marL="571500" indent="-571500" algn="r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표 응용 </a:t>
            </a:r>
            <a:r>
              <a:rPr lang="en-US" altLang="ko-KR" sz="3200" dirty="0">
                <a:latin typeface="+mj-ea"/>
              </a:rPr>
              <a:t>1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5963929" y="5103212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5963929" y="4375460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25" y="3265083"/>
            <a:ext cx="4188394" cy="32671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5" y="333960"/>
            <a:ext cx="4930266" cy="61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2" y="3402912"/>
            <a:ext cx="4499777" cy="31362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폼 스타일 주기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479323" y="288918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 rot="8590974">
            <a:off x="5045747" y="2817346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77" y="318097"/>
            <a:ext cx="5282002" cy="62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139974"/>
            <a:ext cx="6649378" cy="44011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&lt;style&gt; </a:t>
            </a:r>
            <a:r>
              <a:rPr lang="ko-KR" altLang="en-US" sz="3200" dirty="0">
                <a:latin typeface="+mj-ea"/>
              </a:rPr>
              <a:t>태그로 스타일 시트 만들기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5222073"/>
            <a:ext cx="4811824" cy="124781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5417083" y="5802994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036333" y="4591266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3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438" y="2664543"/>
            <a:ext cx="8062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1"/>
                </a:solidFill>
              </a:rPr>
              <a:t>&lt; </a:t>
            </a:r>
            <a:r>
              <a:rPr lang="ko-KR" altLang="en-US" sz="4800" b="1" dirty="0" smtClean="0">
                <a:solidFill>
                  <a:schemeClr val="accent1"/>
                </a:solidFill>
              </a:rPr>
              <a:t>노트필기 정리하기 </a:t>
            </a:r>
            <a:r>
              <a:rPr lang="en-US" altLang="ko-KR" sz="4800" b="1" dirty="0" smtClean="0">
                <a:solidFill>
                  <a:schemeClr val="accent1"/>
                </a:solidFill>
              </a:rPr>
              <a:t>&gt;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&lt;style&gt; </a:t>
            </a:r>
            <a:r>
              <a:rPr lang="ko-KR" altLang="en-US" sz="3200" dirty="0">
                <a:latin typeface="+mj-ea"/>
              </a:rPr>
              <a:t>속성에 스타일 시트 만들기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7024254" y="585532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6917590" y="5179388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042" y="3908440"/>
            <a:ext cx="3308906" cy="26729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7254977" cy="41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link&gt; </a:t>
            </a:r>
            <a:r>
              <a:rPr lang="ko-KR" altLang="en-US" sz="3200" dirty="0">
                <a:latin typeface="+mj-ea"/>
              </a:rPr>
              <a:t>태그로 </a:t>
            </a:r>
            <a:r>
              <a:rPr lang="en-US" altLang="ko-KR" sz="3200" dirty="0">
                <a:latin typeface="+mj-ea"/>
              </a:rPr>
              <a:t>CSS3 </a:t>
            </a:r>
            <a:r>
              <a:rPr lang="ko-KR" altLang="en-US" sz="3200" dirty="0">
                <a:latin typeface="+mj-ea"/>
              </a:rPr>
              <a:t>파일 불러오기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4777575" y="573977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4670911" y="500784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88" y="4484711"/>
            <a:ext cx="5395266" cy="2092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32387"/>
            <a:ext cx="8836127" cy="34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5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288" y="4484711"/>
            <a:ext cx="5395266" cy="20927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smtClean="0">
                <a:latin typeface="+mj-ea"/>
              </a:rPr>
              <a:t>&lt;@import&gt;</a:t>
            </a:r>
            <a:r>
              <a:rPr lang="ko-KR" altLang="en-US" sz="3200" dirty="0" smtClean="0">
                <a:latin typeface="+mj-ea"/>
              </a:rPr>
              <a:t>로 </a:t>
            </a:r>
            <a:r>
              <a:rPr lang="ko-KR" altLang="en-US" sz="3200" dirty="0">
                <a:latin typeface="+mj-ea"/>
              </a:rPr>
              <a:t>외부 스타일 불러오기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4967780" y="571968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4914448" y="5007845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53742"/>
            <a:ext cx="7883627" cy="34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83" y="4331519"/>
            <a:ext cx="5088576" cy="21523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11346636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err="1" smtClean="0">
                <a:latin typeface="+mj-ea"/>
              </a:rPr>
              <a:t>em</a:t>
            </a:r>
            <a:r>
              <a:rPr lang="en-US" altLang="ko-KR" sz="3200" dirty="0" smtClean="0">
                <a:latin typeface="+mj-ea"/>
              </a:rPr>
              <a:t>&gt; </a:t>
            </a:r>
            <a:r>
              <a:rPr lang="ko-KR" altLang="en-US" sz="3200" dirty="0">
                <a:latin typeface="+mj-ea"/>
              </a:rPr>
              <a:t>태그가 부모 </a:t>
            </a:r>
            <a:r>
              <a:rPr lang="en-US" altLang="ko-KR" sz="3200" dirty="0">
                <a:latin typeface="+mj-ea"/>
              </a:rPr>
              <a:t>&lt;</a:t>
            </a:r>
            <a:r>
              <a:rPr lang="en-US" altLang="ko-KR" sz="3200" dirty="0" smtClean="0">
                <a:latin typeface="+mj-ea"/>
              </a:rPr>
              <a:t>p&gt; </a:t>
            </a:r>
            <a:r>
              <a:rPr lang="ko-KR" altLang="en-US" sz="3200" dirty="0">
                <a:latin typeface="+mj-ea"/>
              </a:rPr>
              <a:t>태그의 스타일을 상속받는 사례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4967780" y="558381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4914448" y="4753652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120746"/>
            <a:ext cx="8683727" cy="33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0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+mj-ea"/>
              </a:rPr>
              <a:t>스타일 합치기 및 </a:t>
            </a:r>
            <a:r>
              <a:rPr lang="ko-KR" altLang="en-US" sz="3200" dirty="0" err="1">
                <a:latin typeface="+mj-ea"/>
              </a:rPr>
              <a:t>오버라이딩</a:t>
            </a:r>
            <a:endParaRPr lang="ko-KR" altLang="en-US" sz="3200" dirty="0">
              <a:latin typeface="+mj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4386951" y="5707319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4280287" y="5075867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77" y="4400059"/>
            <a:ext cx="5856053" cy="2184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2" y="1032387"/>
            <a:ext cx="5978627" cy="33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6"/>
            <a:ext cx="9875520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200" dirty="0" err="1">
                <a:latin typeface="+mj-ea"/>
              </a:rPr>
              <a:t>셀렉터</a:t>
            </a:r>
            <a:r>
              <a:rPr lang="ko-KR" altLang="en-US" sz="3200" dirty="0">
                <a:latin typeface="+mj-ea"/>
              </a:rPr>
              <a:t> 활용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xmlns="" id="{377F6EB9-04DD-E48B-35F4-1FDC8C656B50}"/>
              </a:ext>
            </a:extLst>
          </p:cNvPr>
          <p:cNvSpPr/>
          <p:nvPr/>
        </p:nvSpPr>
        <p:spPr>
          <a:xfrm>
            <a:off x="6323454" y="5119087"/>
            <a:ext cx="1335428" cy="666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ACEF18-3773-C1E3-C895-16E79BA820EE}"/>
              </a:ext>
            </a:extLst>
          </p:cNvPr>
          <p:cNvSpPr txBox="1"/>
          <p:nvPr/>
        </p:nvSpPr>
        <p:spPr>
          <a:xfrm>
            <a:off x="7886337" y="2416413"/>
            <a:ext cx="144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</a:rPr>
              <a:t>결과 </a:t>
            </a:r>
            <a:r>
              <a:rPr lang="en-US" altLang="ko-KR" sz="2800" dirty="0">
                <a:solidFill>
                  <a:schemeClr val="accent1"/>
                </a:solidFill>
              </a:rPr>
              <a:t>&gt;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097" y="3085640"/>
            <a:ext cx="4096009" cy="3450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058851"/>
            <a:ext cx="4734586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351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186</Words>
  <Application>Microsoft Office PowerPoint</Application>
  <PresentationFormat>와이드스크린</PresentationFormat>
  <Paragraphs>54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Corbel</vt:lpstr>
      <vt:lpstr>기본</vt:lpstr>
      <vt:lpstr>기업프로그래밍 2강</vt:lpstr>
      <vt:lpstr>CSS3 스타일 시트로 꾸민 웹 페이지</vt:lpstr>
      <vt:lpstr>&lt;style&gt; 태그로 스타일 시트 만들기</vt:lpstr>
      <vt:lpstr>&lt;style&gt; 속성에 스타일 시트 만들기</vt:lpstr>
      <vt:lpstr>&lt;link&gt; 태그로 CSS3 파일 불러오기</vt:lpstr>
      <vt:lpstr>&lt;@import&gt;로 외부 스타일 불러오기</vt:lpstr>
      <vt:lpstr>&lt;em&gt; 태그가 부모 &lt;p&gt; 태그의 스타일을 상속받는 사례</vt:lpstr>
      <vt:lpstr>스타일 합치기 및 오버라이딩</vt:lpstr>
      <vt:lpstr>셀렉터 활용</vt:lpstr>
      <vt:lpstr>CSS3 색 활용</vt:lpstr>
      <vt:lpstr>텍스트 꾸미기</vt:lpstr>
      <vt:lpstr>PowerPoint 프레젠테이션</vt:lpstr>
      <vt:lpstr>CSS3 폰트 활용</vt:lpstr>
      <vt:lpstr>&lt;div&gt;의 박스 모델</vt:lpstr>
      <vt:lpstr>&lt;div&gt;박스에 배경 꾸미기</vt:lpstr>
      <vt:lpstr>마우스 커서</vt:lpstr>
      <vt:lpstr>Display 프로퍼티</vt:lpstr>
      <vt:lpstr>PowerPoint 프레젠테이션</vt:lpstr>
      <vt:lpstr>position:relative 상대배치</vt:lpstr>
      <vt:lpstr>position:absolute 절대배치</vt:lpstr>
      <vt:lpstr>position:fixed 고정배치</vt:lpstr>
      <vt:lpstr>float 배치</vt:lpstr>
      <vt:lpstr>PowerPoint 프레젠테이션</vt:lpstr>
      <vt:lpstr>z-index 프로퍼티</vt:lpstr>
      <vt:lpstr>visibility 프로퍼티</vt:lpstr>
      <vt:lpstr>overflow 프로퍼티</vt:lpstr>
      <vt:lpstr>리스트로 메뉴 만들기</vt:lpstr>
      <vt:lpstr>표 응용 1</vt:lpstr>
      <vt:lpstr>폼 스타일 주기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28</cp:revision>
  <dcterms:created xsi:type="dcterms:W3CDTF">2023-05-12T00:33:49Z</dcterms:created>
  <dcterms:modified xsi:type="dcterms:W3CDTF">2023-05-19T11:41:20Z</dcterms:modified>
</cp:coreProperties>
</file>