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320" r:id="rId3"/>
    <p:sldId id="294" r:id="rId4"/>
    <p:sldId id="321" r:id="rId5"/>
    <p:sldId id="322" r:id="rId6"/>
    <p:sldId id="323" r:id="rId7"/>
    <p:sldId id="324" r:id="rId8"/>
    <p:sldId id="325" r:id="rId9"/>
    <p:sldId id="32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66" d="100"/>
          <a:sy n="66" d="100"/>
        </p:scale>
        <p:origin x="9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775224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기업프로그래밍 </a:t>
            </a: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6</a:t>
            </a:r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2737" y="4131733"/>
            <a:ext cx="9534203" cy="1346199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데이터융합</a:t>
            </a:r>
            <a:r>
              <a:rPr lang="en-US" altLang="ko-K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sw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학과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KOPO11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노을</a:t>
            </a:r>
          </a:p>
        </p:txBody>
      </p:sp>
    </p:spTree>
    <p:extLst>
      <p:ext uri="{BB962C8B-B14F-4D97-AF65-F5344CB8AC3E}">
        <p14:creationId xmlns:p14="http://schemas.microsoft.com/office/powerpoint/2010/main" val="10081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792" y="2633472"/>
            <a:ext cx="10735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Student_Score</a:t>
            </a:r>
            <a:r>
              <a:rPr lang="en-US" altLang="ko-KR" sz="5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5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만들기</a:t>
            </a:r>
            <a:r>
              <a:rPr lang="en-US" altLang="ko-KR" sz="5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5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760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E6AD7D25-A6E0-1B05-31FB-4094DE23F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032385"/>
            <a:ext cx="8034270" cy="54399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7EE9033-35C8-CBB4-9D1E-31D11BC0F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055" y="1032386"/>
            <a:ext cx="2703622" cy="54399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5295835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01.jsp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F190A1E-9D7C-38C6-05E4-0EBF34278A5B}"/>
              </a:ext>
            </a:extLst>
          </p:cNvPr>
          <p:cNvSpPr/>
          <p:nvPr/>
        </p:nvSpPr>
        <p:spPr>
          <a:xfrm>
            <a:off x="7947603" y="3592206"/>
            <a:ext cx="1029904" cy="606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28FE74-0958-FDAB-9337-1C4EE43C54F8}"/>
              </a:ext>
            </a:extLst>
          </p:cNvPr>
          <p:cNvSpPr txBox="1"/>
          <p:nvPr/>
        </p:nvSpPr>
        <p:spPr>
          <a:xfrm>
            <a:off x="8410027" y="423025"/>
            <a:ext cx="346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  <a:latin typeface="+mj-ea"/>
                <a:ea typeface="+mj-ea"/>
              </a:rPr>
              <a:t>실행화면 </a:t>
            </a:r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&gt;</a:t>
            </a:r>
            <a:endParaRPr lang="ko-KR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772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5295835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01.jsp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F190A1E-9D7C-38C6-05E4-0EBF34278A5B}"/>
              </a:ext>
            </a:extLst>
          </p:cNvPr>
          <p:cNvSpPr/>
          <p:nvPr/>
        </p:nvSpPr>
        <p:spPr>
          <a:xfrm>
            <a:off x="7947603" y="3592206"/>
            <a:ext cx="1029904" cy="606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28FE74-0958-FDAB-9337-1C4EE43C54F8}"/>
              </a:ext>
            </a:extLst>
          </p:cNvPr>
          <p:cNvSpPr txBox="1"/>
          <p:nvPr/>
        </p:nvSpPr>
        <p:spPr>
          <a:xfrm>
            <a:off x="8410027" y="423025"/>
            <a:ext cx="346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  <a:latin typeface="+mj-ea"/>
                <a:ea typeface="+mj-ea"/>
              </a:rPr>
              <a:t>실행화면 </a:t>
            </a:r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&gt;</a:t>
            </a:r>
            <a:endParaRPr lang="ko-KR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4917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5295835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01.jsp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F190A1E-9D7C-38C6-05E4-0EBF34278A5B}"/>
              </a:ext>
            </a:extLst>
          </p:cNvPr>
          <p:cNvSpPr/>
          <p:nvPr/>
        </p:nvSpPr>
        <p:spPr>
          <a:xfrm>
            <a:off x="7947603" y="3592206"/>
            <a:ext cx="1029904" cy="606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28FE74-0958-FDAB-9337-1C4EE43C54F8}"/>
              </a:ext>
            </a:extLst>
          </p:cNvPr>
          <p:cNvSpPr txBox="1"/>
          <p:nvPr/>
        </p:nvSpPr>
        <p:spPr>
          <a:xfrm>
            <a:off x="8410027" y="423025"/>
            <a:ext cx="346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  <a:latin typeface="+mj-ea"/>
                <a:ea typeface="+mj-ea"/>
              </a:rPr>
              <a:t>실행화면 </a:t>
            </a:r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&gt;</a:t>
            </a:r>
            <a:endParaRPr lang="ko-KR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642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5295835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01.jsp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F190A1E-9D7C-38C6-05E4-0EBF34278A5B}"/>
              </a:ext>
            </a:extLst>
          </p:cNvPr>
          <p:cNvSpPr/>
          <p:nvPr/>
        </p:nvSpPr>
        <p:spPr>
          <a:xfrm>
            <a:off x="7947603" y="3592206"/>
            <a:ext cx="1029904" cy="606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28FE74-0958-FDAB-9337-1C4EE43C54F8}"/>
              </a:ext>
            </a:extLst>
          </p:cNvPr>
          <p:cNvSpPr txBox="1"/>
          <p:nvPr/>
        </p:nvSpPr>
        <p:spPr>
          <a:xfrm>
            <a:off x="8410027" y="423025"/>
            <a:ext cx="346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  <a:latin typeface="+mj-ea"/>
                <a:ea typeface="+mj-ea"/>
              </a:rPr>
              <a:t>실행화면 </a:t>
            </a:r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&gt;</a:t>
            </a:r>
            <a:endParaRPr lang="ko-KR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948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5295835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01.jsp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F190A1E-9D7C-38C6-05E4-0EBF34278A5B}"/>
              </a:ext>
            </a:extLst>
          </p:cNvPr>
          <p:cNvSpPr/>
          <p:nvPr/>
        </p:nvSpPr>
        <p:spPr>
          <a:xfrm>
            <a:off x="7947603" y="3592206"/>
            <a:ext cx="1029904" cy="606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28FE74-0958-FDAB-9337-1C4EE43C54F8}"/>
              </a:ext>
            </a:extLst>
          </p:cNvPr>
          <p:cNvSpPr txBox="1"/>
          <p:nvPr/>
        </p:nvSpPr>
        <p:spPr>
          <a:xfrm>
            <a:off x="8410027" y="423025"/>
            <a:ext cx="346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  <a:latin typeface="+mj-ea"/>
                <a:ea typeface="+mj-ea"/>
              </a:rPr>
              <a:t>실행화면 </a:t>
            </a:r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&gt;</a:t>
            </a:r>
            <a:endParaRPr lang="ko-KR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8697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5295835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01.jsp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F190A1E-9D7C-38C6-05E4-0EBF34278A5B}"/>
              </a:ext>
            </a:extLst>
          </p:cNvPr>
          <p:cNvSpPr/>
          <p:nvPr/>
        </p:nvSpPr>
        <p:spPr>
          <a:xfrm>
            <a:off x="7947603" y="3592206"/>
            <a:ext cx="1029904" cy="606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28FE74-0958-FDAB-9337-1C4EE43C54F8}"/>
              </a:ext>
            </a:extLst>
          </p:cNvPr>
          <p:cNvSpPr txBox="1"/>
          <p:nvPr/>
        </p:nvSpPr>
        <p:spPr>
          <a:xfrm>
            <a:off x="8410027" y="423025"/>
            <a:ext cx="346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  <a:latin typeface="+mj-ea"/>
                <a:ea typeface="+mj-ea"/>
              </a:rPr>
              <a:t>실행화면 </a:t>
            </a:r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&gt;</a:t>
            </a:r>
            <a:endParaRPr lang="ko-KR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65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5295835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01.jsp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F190A1E-9D7C-38C6-05E4-0EBF34278A5B}"/>
              </a:ext>
            </a:extLst>
          </p:cNvPr>
          <p:cNvSpPr/>
          <p:nvPr/>
        </p:nvSpPr>
        <p:spPr>
          <a:xfrm>
            <a:off x="7947603" y="3592206"/>
            <a:ext cx="1029904" cy="606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28FE74-0958-FDAB-9337-1C4EE43C54F8}"/>
              </a:ext>
            </a:extLst>
          </p:cNvPr>
          <p:cNvSpPr txBox="1"/>
          <p:nvPr/>
        </p:nvSpPr>
        <p:spPr>
          <a:xfrm>
            <a:off x="8410027" y="423025"/>
            <a:ext cx="346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  <a:latin typeface="+mj-ea"/>
                <a:ea typeface="+mj-ea"/>
              </a:rPr>
              <a:t>실행화면 </a:t>
            </a:r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&gt;</a:t>
            </a:r>
            <a:endParaRPr lang="ko-KR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682444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1900</TotalTime>
  <Words>54</Words>
  <Application>Microsoft Office PowerPoint</Application>
  <PresentationFormat>와이드스크린</PresentationFormat>
  <Paragraphs>18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Corbel</vt:lpstr>
      <vt:lpstr>기본</vt:lpstr>
      <vt:lpstr>기업프로그래밍 6강</vt:lpstr>
      <vt:lpstr>PowerPoint 프레젠테이션</vt:lpstr>
      <vt:lpstr>01.jsp</vt:lpstr>
      <vt:lpstr>01.jsp</vt:lpstr>
      <vt:lpstr>01.jsp</vt:lpstr>
      <vt:lpstr>01.jsp</vt:lpstr>
      <vt:lpstr>01.jsp</vt:lpstr>
      <vt:lpstr>01.jsp</vt:lpstr>
      <vt:lpstr>01.jsp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김도혁</cp:lastModifiedBy>
  <cp:revision>133</cp:revision>
  <dcterms:created xsi:type="dcterms:W3CDTF">2023-05-12T00:33:49Z</dcterms:created>
  <dcterms:modified xsi:type="dcterms:W3CDTF">2023-06-06T14:38:09Z</dcterms:modified>
</cp:coreProperties>
</file>