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31" r:id="rId3"/>
    <p:sldId id="329" r:id="rId4"/>
    <p:sldId id="330" r:id="rId5"/>
    <p:sldId id="294" r:id="rId6"/>
    <p:sldId id="332" r:id="rId7"/>
    <p:sldId id="333" r:id="rId8"/>
    <p:sldId id="344" r:id="rId9"/>
    <p:sldId id="345" r:id="rId10"/>
    <p:sldId id="334" r:id="rId11"/>
    <p:sldId id="346" r:id="rId12"/>
    <p:sldId id="335" r:id="rId13"/>
    <p:sldId id="347" r:id="rId14"/>
    <p:sldId id="336" r:id="rId15"/>
    <p:sldId id="348" r:id="rId16"/>
    <p:sldId id="337" r:id="rId17"/>
    <p:sldId id="349" r:id="rId18"/>
    <p:sldId id="338" r:id="rId19"/>
    <p:sldId id="350" r:id="rId20"/>
    <p:sldId id="351" r:id="rId21"/>
    <p:sldId id="35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Freeboard_view.jsp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7330" y="511901"/>
            <a:ext cx="620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 화면의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받아서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정보 조회 후 변수에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화면에 보여주는 코드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680610"/>
            <a:ext cx="5068007" cy="376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839092"/>
            <a:ext cx="6313950" cy="46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649672"/>
            <a:ext cx="4863330" cy="29024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Freeboard_view.jsp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83" y="1113183"/>
            <a:ext cx="5068007" cy="50394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149438" y="1828800"/>
            <a:ext cx="679362" cy="352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48678" y="1948070"/>
            <a:ext cx="46713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215" y="4626946"/>
            <a:ext cx="603985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조회 화면을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2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Freeboard_reinsert.jsp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5686" y="1113183"/>
            <a:ext cx="45803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 글의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 값을 전달받아 </a:t>
            </a:r>
            <a:r>
              <a:rPr lang="ko-KR" altLang="en-US" dirty="0" err="1" smtClean="0"/>
              <a:t>원글에</a:t>
            </a:r>
            <a:r>
              <a:rPr lang="ko-KR" altLang="en-US" dirty="0" smtClean="0"/>
              <a:t> 속하는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reinsert </a:t>
            </a:r>
            <a:r>
              <a:rPr lang="ko-KR" altLang="en-US" dirty="0" smtClean="0"/>
              <a:t>코드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</a:t>
            </a:r>
            <a:r>
              <a:rPr lang="en-US" altLang="ko-KR" dirty="0"/>
              <a:t>-&gt; </a:t>
            </a:r>
            <a:r>
              <a:rPr lang="en-US" altLang="ko-KR" dirty="0" err="1"/>
              <a:t>freeboard_write.jsp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취소 </a:t>
            </a:r>
            <a:r>
              <a:rPr lang="en-US" altLang="ko-KR" dirty="0"/>
              <a:t>-&gt; </a:t>
            </a:r>
            <a:r>
              <a:rPr lang="en-US" altLang="ko-KR" dirty="0" err="1"/>
              <a:t>freeboard_list.jsp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" y="1113183"/>
            <a:ext cx="6597338" cy="54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3" y="1818557"/>
            <a:ext cx="4415148" cy="44069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4" y="1818557"/>
            <a:ext cx="5087060" cy="328658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233442" cy="697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Freeboard_reinsert.jsp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</a:t>
            </a:r>
            <a:r>
              <a:rPr lang="ko-KR" altLang="en-US" sz="3200" dirty="0" smtClean="0">
                <a:latin typeface="+mj-ea"/>
              </a:rPr>
              <a:t>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17479" y="5872595"/>
            <a:ext cx="679362" cy="352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896841" y="4214191"/>
            <a:ext cx="1444324" cy="1658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3845" y="5409968"/>
            <a:ext cx="508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작성 후 저장을 누르면 </a:t>
            </a:r>
            <a:r>
              <a:rPr lang="en-US" altLang="ko-KR" dirty="0" err="1" smtClean="0"/>
              <a:t>freeboard_write.jsp</a:t>
            </a:r>
            <a:r>
              <a:rPr lang="ko-KR" altLang="en-US" dirty="0" smtClean="0"/>
              <a:t>로 값을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2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Freeboard_write.jsp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7036" y="415852"/>
            <a:ext cx="57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Insert, reinsert, update </a:t>
            </a:r>
            <a:r>
              <a:rPr lang="ko-KR" altLang="en-US" dirty="0" smtClean="0"/>
              <a:t>화면에서 전달 받은 값을 저장 하는 코드 구현 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테이블에 값이 없으면 </a:t>
            </a:r>
            <a:r>
              <a:rPr lang="en-US" altLang="ko-KR" dirty="0" smtClean="0"/>
              <a:t>insert,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39182"/>
            <a:ext cx="5567714" cy="518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04" y="2228575"/>
            <a:ext cx="5307496" cy="42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233442" cy="697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Freeboard_write.jsp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5" y="1495346"/>
            <a:ext cx="4628387" cy="1943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5" y="3821101"/>
            <a:ext cx="4628387" cy="1976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6427" y="1841961"/>
            <a:ext cx="57690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Insert, </a:t>
            </a:r>
            <a:r>
              <a:rPr lang="en-US" altLang="ko-KR" dirty="0" smtClean="0"/>
              <a:t>reinsert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되었을 때 화면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Update </a:t>
            </a:r>
            <a:r>
              <a:rPr lang="ko-KR" altLang="en-US" dirty="0" smtClean="0"/>
              <a:t>실행 되었을 때 화면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326254" y="1907725"/>
            <a:ext cx="751976" cy="459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326254" y="4383344"/>
            <a:ext cx="751976" cy="459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6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</a:t>
            </a:r>
            <a:r>
              <a:rPr lang="en-US" altLang="ko-KR" sz="3200" dirty="0" err="1" smtClean="0">
                <a:latin typeface="+mj-ea"/>
              </a:rPr>
              <a:t>delete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826" y="1928504"/>
            <a:ext cx="5566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 실행 화면에서 전달받은 </a:t>
            </a:r>
            <a:r>
              <a:rPr lang="ko-KR" altLang="en-US" dirty="0" smtClean="0"/>
              <a:t>값을 저장 한 후 해당 글이 </a:t>
            </a:r>
            <a:r>
              <a:rPr lang="ko-KR" altLang="en-US" dirty="0" err="1" smtClean="0"/>
              <a:t>원글이면</a:t>
            </a:r>
            <a:r>
              <a:rPr lang="ko-KR" altLang="en-US" dirty="0" smtClean="0"/>
              <a:t> 밑의 </a:t>
            </a:r>
            <a:r>
              <a:rPr lang="ko-KR" altLang="en-US" dirty="0" err="1" smtClean="0"/>
              <a:t>댓글도</a:t>
            </a:r>
            <a:r>
              <a:rPr lang="ko-KR" altLang="en-US" dirty="0" smtClean="0"/>
              <a:t> 전부 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일 때 해당 </a:t>
            </a:r>
            <a:r>
              <a:rPr lang="ko-KR" altLang="en-US" dirty="0" err="1" smtClean="0"/>
              <a:t>댓글의</a:t>
            </a:r>
            <a:r>
              <a:rPr lang="ko-KR" altLang="en-US" dirty="0" smtClean="0"/>
              <a:t> 하위그룹을 선정하여 삭제 하도록 하는 코드 구현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6" y="1113183"/>
            <a:ext cx="5770733" cy="5462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97" y="4498151"/>
            <a:ext cx="5600471" cy="20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4" y="1358220"/>
            <a:ext cx="5067454" cy="50293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60" y="3216913"/>
            <a:ext cx="4565500" cy="19850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724940" y="3413458"/>
            <a:ext cx="1233320" cy="88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233442" cy="697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Freeboard_delete.jsp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8260" y="2308704"/>
            <a:ext cx="5377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되었을 때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30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Freeboard_list.jsp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323" y="1389886"/>
            <a:ext cx="4947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지금까지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테이블의 전체 값을 조회하여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 맞추어 </a:t>
            </a:r>
            <a:r>
              <a:rPr lang="ko-KR" altLang="en-US" dirty="0" smtClean="0"/>
              <a:t>출력하는 코드 구현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select </a:t>
            </a:r>
            <a:r>
              <a:rPr lang="en-US" altLang="ko-KR" dirty="0" err="1"/>
              <a:t>id,title,viewcnt,date,relevel</a:t>
            </a:r>
            <a:r>
              <a:rPr lang="en-US" altLang="ko-KR" dirty="0"/>
              <a:t> from freeboard order by </a:t>
            </a:r>
            <a:r>
              <a:rPr lang="en-US" altLang="ko-KR" dirty="0" err="1"/>
              <a:t>rootid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, </a:t>
            </a:r>
            <a:r>
              <a:rPr lang="en-US" altLang="ko-KR" dirty="0" err="1"/>
              <a:t>recnt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 코드의 정렬대로  나오게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415852"/>
            <a:ext cx="6092793" cy="60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8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" y="357809"/>
            <a:ext cx="6733619" cy="6202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4436" y="496957"/>
            <a:ext cx="4622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Pagenation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부분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들어오는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값에 대한 검증과 해당 페이지 부분에 표시 되게끔 구현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8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960" y="2783840"/>
            <a:ext cx="10993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FreeBoard</a:t>
            </a:r>
            <a:r>
              <a:rPr lang="en-US" altLang="ko-KR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ko-KR" altLang="en-US" sz="6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81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0" y="376794"/>
            <a:ext cx="10090789" cy="61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0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13182"/>
            <a:ext cx="9877251" cy="545666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233442" cy="697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Freeboard_list.jsp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9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9638712" cy="7172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</a:t>
            </a:r>
            <a:r>
              <a:rPr lang="ko-KR" altLang="en-US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프로그램 </a:t>
            </a:r>
            <a:r>
              <a:rPr lang="en-US" altLang="ko-KR" sz="3200" dirty="0" smtClean="0">
                <a:latin typeface="+mj-ea"/>
              </a:rPr>
              <a:t>Dao </a:t>
            </a:r>
            <a:r>
              <a:rPr lang="ko-KR" altLang="en-US" sz="3200" dirty="0" smtClean="0">
                <a:latin typeface="+mj-ea"/>
              </a:rPr>
              <a:t>구현 부분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3061"/>
            <a:ext cx="3586003" cy="5367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3" y="1133061"/>
            <a:ext cx="4967706" cy="53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9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9" y="337930"/>
            <a:ext cx="4951010" cy="6156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90" y="337930"/>
            <a:ext cx="4987371" cy="2389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890" y="2917489"/>
            <a:ext cx="4987371" cy="34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Freeboard_insert.jsp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704" y="1181961"/>
            <a:ext cx="47265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Freeboard</a:t>
            </a:r>
            <a:r>
              <a:rPr lang="ko-KR" altLang="en-US" dirty="0" smtClean="0"/>
              <a:t> </a:t>
            </a:r>
            <a:r>
              <a:rPr lang="ko-KR" altLang="en-US" dirty="0" smtClean="0"/>
              <a:t>게시판의 값을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넣는 부분의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와 입력 값의 유효성 검사를 진행하는 스크립트의 구현 부분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651147"/>
            <a:ext cx="4895330" cy="372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34" y="415852"/>
            <a:ext cx="6284512" cy="59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Freeboard_insert.jsp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2765" y="1339181"/>
            <a:ext cx="399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입력받는</a:t>
            </a:r>
            <a:r>
              <a:rPr lang="ko-KR" altLang="en-US" dirty="0" smtClean="0"/>
              <a:t> 부분의 화면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쓰기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freeboard_write.jsp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취소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freeboard_list.jsp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339182"/>
            <a:ext cx="7074416" cy="51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7233442" cy="6973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</a:t>
            </a:r>
            <a:r>
              <a:rPr lang="en-US" altLang="ko-KR" sz="3200" dirty="0" err="1" smtClean="0">
                <a:latin typeface="+mj-ea"/>
              </a:rPr>
              <a:t>update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323" y="1489278"/>
            <a:ext cx="6202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앞에 실행한 화면에서 전달받은 값으로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화면을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입력받는</a:t>
            </a:r>
            <a:r>
              <a:rPr lang="ko-KR" altLang="en-US" dirty="0" smtClean="0"/>
              <a:t> 값들의 오류 검사 후 오류가 있을 시 메시지를 </a:t>
            </a:r>
            <a:r>
              <a:rPr lang="ko-KR" altLang="en-US" dirty="0" smtClean="0"/>
              <a:t>팝업 시킨다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뒤로가기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freeboard_list.jsp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</a:t>
            </a:r>
            <a:r>
              <a:rPr lang="en-US" altLang="ko-KR" dirty="0" smtClean="0"/>
              <a:t>-&gt; </a:t>
            </a:r>
            <a:r>
              <a:rPr lang="en-US" altLang="ko-KR" i="1" dirty="0" err="1" smtClean="0"/>
              <a:t>freeboard_write.jsp</a:t>
            </a:r>
            <a:endParaRPr lang="en-US" altLang="ko-KR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1" dirty="0" smtClean="0"/>
              <a:t>삭제 </a:t>
            </a:r>
            <a:r>
              <a:rPr lang="en-US" altLang="ko-KR" i="1" dirty="0" smtClean="0"/>
              <a:t>-&gt; </a:t>
            </a:r>
            <a:r>
              <a:rPr lang="en-US" altLang="ko-KR" i="1" dirty="0" err="1" smtClean="0"/>
              <a:t>freeboard_delete.jsp</a:t>
            </a:r>
            <a:r>
              <a:rPr lang="en-US" altLang="ko-KR" dirty="0"/>
              <a:t> 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4" y="415852"/>
            <a:ext cx="4901222" cy="61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1" y="354853"/>
            <a:ext cx="9300661" cy="61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8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415852"/>
            <a:ext cx="7233442" cy="697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Freeboard_update.jsp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3" y="1113182"/>
            <a:ext cx="5721152" cy="5280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1855" y="1339181"/>
            <a:ext cx="52264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Update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부분의 화면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뒤로가기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freeboard_list.jsp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</a:t>
            </a:r>
            <a:r>
              <a:rPr lang="en-US" altLang="ko-KR" dirty="0"/>
              <a:t>-&gt; </a:t>
            </a:r>
            <a:r>
              <a:rPr lang="en-US" altLang="ko-KR" dirty="0" err="1"/>
              <a:t>freeboard_write.jsp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삭제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freeboard_delete.jsp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571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292</Words>
  <Application>Microsoft Office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Corbel</vt:lpstr>
      <vt:lpstr>기본</vt:lpstr>
      <vt:lpstr>기업프로그래밍 8강</vt:lpstr>
      <vt:lpstr>PowerPoint 프레젠테이션</vt:lpstr>
      <vt:lpstr>PowerPoint 프레젠테이션</vt:lpstr>
      <vt:lpstr>PowerPoint 프레젠테이션</vt:lpstr>
      <vt:lpstr>Freeboard_insert.jsp</vt:lpstr>
      <vt:lpstr>Freeboard_insert.jsp 실행 화면</vt:lpstr>
      <vt:lpstr>Freeboard_update.jsp</vt:lpstr>
      <vt:lpstr>PowerPoint 프레젠테이션</vt:lpstr>
      <vt:lpstr>PowerPoint 프레젠테이션</vt:lpstr>
      <vt:lpstr>Freeboard_view.jsp</vt:lpstr>
      <vt:lpstr>Freeboard_view.jsp 실행 화면</vt:lpstr>
      <vt:lpstr>Freeboard_reinsert.jsp</vt:lpstr>
      <vt:lpstr>PowerPoint 프레젠테이션</vt:lpstr>
      <vt:lpstr>Freeboard_write.jsp</vt:lpstr>
      <vt:lpstr>PowerPoint 프레젠테이션</vt:lpstr>
      <vt:lpstr>Freeboard_delete.jsp</vt:lpstr>
      <vt:lpstr>PowerPoint 프레젠테이션</vt:lpstr>
      <vt:lpstr>Freeboard_list.jsp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195</cp:revision>
  <dcterms:created xsi:type="dcterms:W3CDTF">2023-05-12T00:33:49Z</dcterms:created>
  <dcterms:modified xsi:type="dcterms:W3CDTF">2023-06-14T07:01:49Z</dcterms:modified>
</cp:coreProperties>
</file>