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313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25" r:id="rId16"/>
    <p:sldId id="310" r:id="rId17"/>
    <p:sldId id="311" r:id="rId18"/>
    <p:sldId id="315" r:id="rId19"/>
    <p:sldId id="316" r:id="rId20"/>
    <p:sldId id="317" r:id="rId21"/>
    <p:sldId id="318" r:id="rId22"/>
    <p:sldId id="320" r:id="rId23"/>
    <p:sldId id="321" r:id="rId24"/>
    <p:sldId id="323" r:id="rId25"/>
    <p:sldId id="322" r:id="rId26"/>
    <p:sldId id="319" r:id="rId27"/>
    <p:sldId id="324" r:id="rId28"/>
    <p:sldId id="314" r:id="rId29"/>
    <p:sldId id="312" r:id="rId30"/>
    <p:sldId id="284" r:id="rId31"/>
    <p:sldId id="32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>
        <p:scale>
          <a:sx n="58" d="100"/>
          <a:sy n="58" d="100"/>
        </p:scale>
        <p:origin x="12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기본 지식</a:t>
            </a:r>
            <a:r>
              <a:rPr lang="en-US" altLang="ko-KR" sz="4000" b="1" dirty="0">
                <a:solidFill>
                  <a:schemeClr val="accent1"/>
                </a:solidFill>
              </a:rPr>
              <a:t>- </a:t>
            </a:r>
            <a:r>
              <a:rPr lang="ko-KR" altLang="en-US" sz="4000" b="1" dirty="0">
                <a:solidFill>
                  <a:schemeClr val="accent1"/>
                </a:solidFill>
              </a:rPr>
              <a:t>함수</a:t>
            </a:r>
            <a:r>
              <a:rPr lang="en-US" altLang="ko-KR" sz="4000" b="1" dirty="0">
                <a:solidFill>
                  <a:schemeClr val="accent1"/>
                </a:solidFill>
              </a:rPr>
              <a:t> 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361786"/>
            <a:ext cx="6479472" cy="51883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83A3C5-3ED6-4B1B-8702-EDFA9BF8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368" y="2094573"/>
            <a:ext cx="4239217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94221F-0ECF-22D2-9A28-594D076FD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421" y="3244297"/>
            <a:ext cx="4220164" cy="119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CB71B4-F0C0-2AF4-3AB6-68CA2201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316" y="4434357"/>
            <a:ext cx="4258269" cy="1200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381BE5-EC6B-0758-4CEB-325CD9810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842" y="5349827"/>
            <a:ext cx="424874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기본 지식</a:t>
            </a:r>
            <a:r>
              <a:rPr lang="en-US" altLang="ko-KR" sz="4000" b="1" dirty="0">
                <a:solidFill>
                  <a:schemeClr val="accent1"/>
                </a:solidFill>
              </a:rPr>
              <a:t>- Object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7332212" cy="4793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A53656-0EF1-606A-4F72-1884028F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092" y="5172642"/>
            <a:ext cx="6305679" cy="13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1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객체</a:t>
            </a:r>
            <a:r>
              <a:rPr lang="en-US" altLang="ko-KR" sz="4000" b="1" dirty="0">
                <a:solidFill>
                  <a:schemeClr val="accent1"/>
                </a:solidFill>
              </a:rPr>
              <a:t>- String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309612"/>
            <a:ext cx="6296550" cy="5194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FD9699-4552-2FAB-8CD1-F1511596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73" y="4427723"/>
            <a:ext cx="4973053" cy="21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3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배열</a:t>
            </a:r>
            <a:r>
              <a:rPr lang="en-US" altLang="ko-KR" sz="4000" b="1" dirty="0">
                <a:solidFill>
                  <a:schemeClr val="accent1"/>
                </a:solidFill>
              </a:rPr>
              <a:t>- array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4" y="1179834"/>
            <a:ext cx="6051769" cy="5355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AA9FD3-B0E8-7410-CBFE-D95FB363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790" y="893569"/>
            <a:ext cx="1520185" cy="56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객체</a:t>
            </a:r>
            <a:r>
              <a:rPr lang="en-US" altLang="ko-KR" sz="4000" b="1" dirty="0">
                <a:solidFill>
                  <a:schemeClr val="accent1"/>
                </a:solidFill>
              </a:rPr>
              <a:t>- navigator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4" y="1179834"/>
            <a:ext cx="10699530" cy="53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09CA4-F0AA-5FBD-D229-EAF23BE7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2" y="450426"/>
            <a:ext cx="6219985" cy="3919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F9BA38-1752-D79D-C215-740E9534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46" y="3658219"/>
            <a:ext cx="6556784" cy="28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2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객체</a:t>
            </a:r>
            <a:r>
              <a:rPr lang="en-US" altLang="ko-KR" sz="4000" b="1" dirty="0">
                <a:solidFill>
                  <a:schemeClr val="accent1"/>
                </a:solidFill>
              </a:rPr>
              <a:t>- window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3"/>
            <a:ext cx="9043983" cy="54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3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객체</a:t>
            </a:r>
            <a:r>
              <a:rPr lang="en-US" altLang="ko-KR" sz="4000" b="1" dirty="0">
                <a:solidFill>
                  <a:schemeClr val="accent1"/>
                </a:solidFill>
              </a:rPr>
              <a:t>- document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301481"/>
            <a:ext cx="7108749" cy="48928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148C1-F2BF-5301-7E60-DC56C786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229" y="4594460"/>
            <a:ext cx="3445746" cy="1941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E3B35-D38F-F76B-7FEA-322A1119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229" y="3030620"/>
            <a:ext cx="3467002" cy="15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3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객체</a:t>
            </a:r>
            <a:r>
              <a:rPr lang="en-US" altLang="ko-KR" sz="4000" b="1" dirty="0">
                <a:solidFill>
                  <a:schemeClr val="accent1"/>
                </a:solidFill>
              </a:rPr>
              <a:t>- location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3"/>
            <a:ext cx="8631703" cy="48817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2EACC3-95C0-1531-0624-0507E090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728" y="2192815"/>
            <a:ext cx="2858394" cy="1486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93B04E-CB50-0609-F8BB-1CD3A7E41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727" y="4893727"/>
            <a:ext cx="2858395" cy="1167859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2E33CBA-2328-6A90-8811-705AC4CC5C09}"/>
              </a:ext>
            </a:extLst>
          </p:cNvPr>
          <p:cNvSpPr/>
          <p:nvPr/>
        </p:nvSpPr>
        <p:spPr>
          <a:xfrm>
            <a:off x="10171457" y="3984859"/>
            <a:ext cx="551086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09D74-11F0-B536-4D73-794FF7AC8F07}"/>
              </a:ext>
            </a:extLst>
          </p:cNvPr>
          <p:cNvSpPr txBox="1"/>
          <p:nvPr/>
        </p:nvSpPr>
        <p:spPr>
          <a:xfrm>
            <a:off x="7522803" y="6201386"/>
            <a:ext cx="454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링크연결을 하였으나 네이버가 거부함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76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객체</a:t>
            </a:r>
            <a:r>
              <a:rPr lang="en-US" altLang="ko-KR" sz="4000" b="1" dirty="0">
                <a:solidFill>
                  <a:schemeClr val="accent1"/>
                </a:solidFill>
              </a:rPr>
              <a:t>- history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7670308" cy="52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JavaScript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94850" cy="37261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Java, Java Script, JSP(Java Server Page)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Hello World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기본함수 몇가지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변수</a:t>
            </a:r>
            <a:r>
              <a:rPr lang="en-US" altLang="ko-KR" sz="2000" dirty="0">
                <a:latin typeface="+mj-ea"/>
                <a:ea typeface="+mj-ea"/>
              </a:rPr>
              <a:t>(type,</a:t>
            </a:r>
            <a:r>
              <a:rPr lang="ko-KR" altLang="en-US" sz="2000" dirty="0">
                <a:latin typeface="+mj-ea"/>
                <a:ea typeface="+mj-ea"/>
              </a:rPr>
              <a:t>연산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지역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전역변수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연산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조건식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반복문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함수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Object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객체</a:t>
            </a:r>
            <a:r>
              <a:rPr lang="en-US" altLang="ko-KR" sz="2000" dirty="0">
                <a:latin typeface="+mj-ea"/>
                <a:ea typeface="+mj-ea"/>
              </a:rPr>
              <a:t>- String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배열</a:t>
            </a:r>
            <a:r>
              <a:rPr lang="en-US" altLang="ko-KR" sz="2000" dirty="0">
                <a:latin typeface="+mj-ea"/>
                <a:ea typeface="+mj-ea"/>
              </a:rPr>
              <a:t>- Array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객체</a:t>
            </a:r>
            <a:r>
              <a:rPr lang="en-US" altLang="ko-KR" sz="2000" dirty="0">
                <a:latin typeface="+mj-ea"/>
                <a:ea typeface="+mj-ea"/>
              </a:rPr>
              <a:t>- navigator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객체</a:t>
            </a:r>
            <a:r>
              <a:rPr lang="en-US" altLang="ko-KR" sz="2000" dirty="0">
                <a:latin typeface="+mj-ea"/>
                <a:ea typeface="+mj-ea"/>
              </a:rPr>
              <a:t>- window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객체</a:t>
            </a:r>
            <a:r>
              <a:rPr lang="en-US" altLang="ko-KR" sz="2000" dirty="0">
                <a:latin typeface="+mj-ea"/>
                <a:ea typeface="+mj-ea"/>
              </a:rPr>
              <a:t>- document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객체</a:t>
            </a:r>
            <a:r>
              <a:rPr lang="en-US" altLang="ko-KR" sz="2000" dirty="0">
                <a:latin typeface="+mj-ea"/>
                <a:ea typeface="+mj-ea"/>
              </a:rPr>
              <a:t>- location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객체</a:t>
            </a:r>
            <a:r>
              <a:rPr lang="en-US" altLang="ko-KR" sz="2000" dirty="0">
                <a:latin typeface="+mj-ea"/>
                <a:ea typeface="+mj-ea"/>
              </a:rPr>
              <a:t>- history</a:t>
            </a:r>
          </a:p>
        </p:txBody>
      </p:sp>
    </p:spTree>
    <p:extLst>
      <p:ext uri="{BB962C8B-B14F-4D97-AF65-F5344CB8AC3E}">
        <p14:creationId xmlns:p14="http://schemas.microsoft.com/office/powerpoint/2010/main" val="191494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94602"/>
            <a:ext cx="6715446" cy="5252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성격집계표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83" y="336169"/>
            <a:ext cx="5994631" cy="61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6" y="353961"/>
            <a:ext cx="7472467" cy="28761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E47D0F-6FBF-C4C3-5033-6CA714BD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661" y="325163"/>
            <a:ext cx="3368842" cy="62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이마트 영수증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422016"/>
            <a:ext cx="9355407" cy="50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F9EAA8-C49A-C827-1A1A-F2A4815A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9" y="294949"/>
            <a:ext cx="4525546" cy="62694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9BDF62-B14B-A228-0BD5-22409C992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85" y="293637"/>
            <a:ext cx="7061576" cy="37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BD5E0A-2337-48EE-885D-F3566F3D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9" y="294553"/>
            <a:ext cx="8503569" cy="62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C541BC-282B-1270-EC00-5F157975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6" y="302549"/>
            <a:ext cx="10216699" cy="62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84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7AE253-2497-D342-24D0-9189FC9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0" y="269508"/>
            <a:ext cx="2910274" cy="62564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E70F71-A4FC-5A94-FD69-6FF55018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54" y="372979"/>
            <a:ext cx="2910274" cy="42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8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 err="1">
                <a:solidFill>
                  <a:schemeClr val="accent1"/>
                </a:solidFill>
              </a:rPr>
              <a:t>ChartNew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6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46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81818F-AF06-BB3B-D6F3-17D6B409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3" y="1099777"/>
            <a:ext cx="11573174" cy="46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accent1"/>
                </a:solidFill>
              </a:rPr>
              <a:t>Hello World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305673"/>
            <a:ext cx="7422312" cy="40627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01" y="5128050"/>
            <a:ext cx="4884991" cy="12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664543"/>
            <a:ext cx="8062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</a:rPr>
              <a:t>노트필기 정리하기 </a:t>
            </a:r>
            <a:r>
              <a:rPr lang="en-US" altLang="ko-KR" sz="4800" b="1" dirty="0">
                <a:solidFill>
                  <a:schemeClr val="accent1"/>
                </a:solidFill>
              </a:rPr>
              <a:t>&gt;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65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5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Hello World 2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4" y="1179834"/>
            <a:ext cx="7390604" cy="45572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91" y="3218154"/>
            <a:ext cx="4012564" cy="32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기본 함수 몇 가지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6494220" cy="42427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67" y="471948"/>
            <a:ext cx="4267796" cy="1686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198" y="2158108"/>
            <a:ext cx="4267796" cy="1438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198" y="3596584"/>
            <a:ext cx="4239217" cy="1400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198" y="4965122"/>
            <a:ext cx="3721808" cy="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변수</a:t>
            </a:r>
            <a:r>
              <a:rPr lang="en-US" altLang="ko-KR" sz="4000" b="1" dirty="0">
                <a:solidFill>
                  <a:schemeClr val="accent1"/>
                </a:solidFill>
              </a:rPr>
              <a:t>(type,</a:t>
            </a:r>
            <a:r>
              <a:rPr lang="ko-KR" altLang="en-US" sz="4000" b="1" dirty="0">
                <a:solidFill>
                  <a:schemeClr val="accent1"/>
                </a:solidFill>
              </a:rPr>
              <a:t>연산</a:t>
            </a:r>
            <a:r>
              <a:rPr lang="en-US" altLang="ko-KR" sz="4000" b="1" dirty="0">
                <a:solidFill>
                  <a:schemeClr val="accent1"/>
                </a:solidFill>
              </a:rPr>
              <a:t>)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6553214" cy="5308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99" y="5560399"/>
            <a:ext cx="4805280" cy="7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7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변수</a:t>
            </a:r>
            <a:r>
              <a:rPr lang="en-US" altLang="ko-KR" sz="4000" b="1" dirty="0">
                <a:solidFill>
                  <a:schemeClr val="accent1"/>
                </a:solidFill>
              </a:rPr>
              <a:t>(</a:t>
            </a:r>
            <a:r>
              <a:rPr lang="ko-KR" altLang="en-US" sz="4000" b="1" dirty="0">
                <a:solidFill>
                  <a:schemeClr val="accent1"/>
                </a:solidFill>
              </a:rPr>
              <a:t>지역</a:t>
            </a:r>
            <a:r>
              <a:rPr lang="en-US" altLang="ko-KR" sz="4000" b="1" dirty="0">
                <a:solidFill>
                  <a:schemeClr val="accent1"/>
                </a:solidFill>
              </a:rPr>
              <a:t>, </a:t>
            </a:r>
            <a:r>
              <a:rPr lang="ko-KR" altLang="en-US" sz="4000" b="1" dirty="0">
                <a:solidFill>
                  <a:schemeClr val="accent1"/>
                </a:solidFill>
              </a:rPr>
              <a:t>전역변수</a:t>
            </a:r>
            <a:r>
              <a:rPr lang="en-US" altLang="ko-KR" sz="4000" b="1" dirty="0">
                <a:solidFill>
                  <a:schemeClr val="accent1"/>
                </a:solidFill>
              </a:rPr>
              <a:t>)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7010366" cy="52799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391" y="5535011"/>
            <a:ext cx="4454061" cy="9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0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기본 지식</a:t>
            </a:r>
            <a:r>
              <a:rPr lang="en-US" altLang="ko-KR" sz="4000" b="1" dirty="0">
                <a:solidFill>
                  <a:schemeClr val="accent1"/>
                </a:solidFill>
              </a:rPr>
              <a:t>-</a:t>
            </a:r>
            <a:r>
              <a:rPr lang="ko-KR" altLang="en-US" sz="4000" b="1" dirty="0">
                <a:solidFill>
                  <a:schemeClr val="accent1"/>
                </a:solidFill>
              </a:rPr>
              <a:t>연산</a:t>
            </a:r>
            <a:r>
              <a:rPr lang="en-US" altLang="ko-KR" sz="4000" b="1" dirty="0">
                <a:solidFill>
                  <a:schemeClr val="accent1"/>
                </a:solidFill>
              </a:rPr>
              <a:t>, </a:t>
            </a:r>
            <a:r>
              <a:rPr lang="ko-KR" altLang="en-US" sz="4000" b="1" dirty="0">
                <a:solidFill>
                  <a:schemeClr val="accent1"/>
                </a:solidFill>
              </a:rPr>
              <a:t>조건식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27" y="353961"/>
            <a:ext cx="4719579" cy="61875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3" y="3835467"/>
            <a:ext cx="5287451" cy="839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73" y="4675239"/>
            <a:ext cx="1191440" cy="1600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7263" y="4070687"/>
            <a:ext cx="26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2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025" y="471948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accent1"/>
                </a:solidFill>
              </a:rPr>
              <a:t>기본 지식</a:t>
            </a:r>
            <a:r>
              <a:rPr lang="en-US" altLang="ko-KR" sz="4000" b="1" dirty="0">
                <a:solidFill>
                  <a:schemeClr val="accent1"/>
                </a:solidFill>
              </a:rPr>
              <a:t>- </a:t>
            </a:r>
            <a:r>
              <a:rPr lang="ko-KR" altLang="en-US" sz="4000" b="1" dirty="0" err="1">
                <a:solidFill>
                  <a:schemeClr val="accent1"/>
                </a:solidFill>
              </a:rPr>
              <a:t>반복문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5" y="1179834"/>
            <a:ext cx="6907175" cy="53033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42" y="825891"/>
            <a:ext cx="3954070" cy="56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832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158</Words>
  <Application>Microsoft Office PowerPoint</Application>
  <PresentationFormat>와이드스크린</PresentationFormat>
  <Paragraphs>41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D2Coding</vt:lpstr>
      <vt:lpstr>맑은 고딕</vt:lpstr>
      <vt:lpstr>Arial</vt:lpstr>
      <vt:lpstr>Corbel</vt:lpstr>
      <vt:lpstr>기본</vt:lpstr>
      <vt:lpstr>기업프로그래밍 3강</vt:lpstr>
      <vt:lpstr>1. JavaScript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김도혁</cp:lastModifiedBy>
  <cp:revision>22</cp:revision>
  <dcterms:created xsi:type="dcterms:W3CDTF">2023-05-12T00:33:49Z</dcterms:created>
  <dcterms:modified xsi:type="dcterms:W3CDTF">2023-05-20T07:02:19Z</dcterms:modified>
</cp:coreProperties>
</file>