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13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14" r:id="rId28"/>
    <p:sldId id="31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61786"/>
            <a:ext cx="6479472" cy="51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332212" cy="47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9612"/>
            <a:ext cx="6296550" cy="51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6051769" cy="53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7594837" cy="380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997461" cy="47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3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1481"/>
            <a:ext cx="7108749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3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3"/>
            <a:ext cx="8631703" cy="48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670308" cy="52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94602"/>
            <a:ext cx="6715446" cy="5252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83" y="336169"/>
            <a:ext cx="5994631" cy="61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5673"/>
            <a:ext cx="7422312" cy="4062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01" y="5128050"/>
            <a:ext cx="4884991" cy="12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7" y="353961"/>
            <a:ext cx="5846574" cy="22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422016"/>
            <a:ext cx="9355407" cy="50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8" y="294949"/>
            <a:ext cx="4633395" cy="62694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42" y="294949"/>
            <a:ext cx="6626815" cy="49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8" y="348387"/>
            <a:ext cx="9796562" cy="61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46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6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 smtClean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7390604" cy="4557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91" y="3218154"/>
            <a:ext cx="4012564" cy="3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494220" cy="4242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67" y="471948"/>
            <a:ext cx="4267796" cy="1686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198" y="2158108"/>
            <a:ext cx="4267796" cy="1438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198" y="3596584"/>
            <a:ext cx="4239217" cy="1400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198" y="4965122"/>
            <a:ext cx="3721808" cy="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553214" cy="5308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99" y="5560399"/>
            <a:ext cx="4805280" cy="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010366" cy="52799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91" y="5535011"/>
            <a:ext cx="4454061" cy="9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27" y="353961"/>
            <a:ext cx="4719579" cy="6187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3" y="3835467"/>
            <a:ext cx="5287451" cy="839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3" y="4675239"/>
            <a:ext cx="1191440" cy="1600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7263" y="4070687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90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2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907175" cy="53033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42" y="825891"/>
            <a:ext cx="3954070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accent1"/>
                </a:solidFill>
              </a:rPr>
              <a:t>ㅇ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6980917" cy="52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1734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36</Words>
  <Application>Microsoft Office PowerPoint</Application>
  <PresentationFormat>와이드스크린</PresentationFormat>
  <Paragraphs>28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D2Coding</vt:lpstr>
      <vt:lpstr>맑은 고딕</vt:lpstr>
      <vt:lpstr>Arial</vt:lpstr>
      <vt:lpstr>Corbel</vt:lpstr>
      <vt:lpstr>기본</vt:lpstr>
      <vt:lpstr>기업프로그래밍 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17</cp:revision>
  <dcterms:created xsi:type="dcterms:W3CDTF">2023-05-12T00:33:49Z</dcterms:created>
  <dcterms:modified xsi:type="dcterms:W3CDTF">2023-05-19T12:04:40Z</dcterms:modified>
</cp:coreProperties>
</file>