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94" r:id="rId3"/>
    <p:sldId id="321" r:id="rId4"/>
    <p:sldId id="322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3E64B-8333-69DE-C4A5-E7ACE2C97759}"/>
              </a:ext>
            </a:extLst>
          </p:cNvPr>
          <p:cNvSpPr txBox="1"/>
          <p:nvPr/>
        </p:nvSpPr>
        <p:spPr>
          <a:xfrm>
            <a:off x="375526" y="517337"/>
            <a:ext cx="1144094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내일 날짜의 기상 정보 데이터 출력부분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44FF93-2C2E-95E7-02B6-D984A079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6" y="1384895"/>
            <a:ext cx="6087325" cy="4877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F2CA4A-43EE-9E10-037F-DC0A8A6D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07" y="1384894"/>
            <a:ext cx="5228867" cy="41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3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DF71F-2C8F-3540-3824-12A9FB88A280}"/>
              </a:ext>
            </a:extLst>
          </p:cNvPr>
          <p:cNvSpPr txBox="1"/>
          <p:nvPr/>
        </p:nvSpPr>
        <p:spPr>
          <a:xfrm>
            <a:off x="375526" y="517337"/>
            <a:ext cx="1144094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모레 날짜의 기상 정보 데이터 출력부분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086B2-D500-88FF-CF22-AEDC18E5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6" y="1413573"/>
            <a:ext cx="6134956" cy="4839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B6EFE-BB2C-25D8-7EB9-D516D132E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94" y="1413572"/>
            <a:ext cx="5188980" cy="44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AB4F-4C29-06B9-4C14-A3AEDD4249D8}"/>
              </a:ext>
            </a:extLst>
          </p:cNvPr>
          <p:cNvSpPr txBox="1">
            <a:spLocks/>
          </p:cNvSpPr>
          <p:nvPr/>
        </p:nvSpPr>
        <p:spPr>
          <a:xfrm>
            <a:off x="460071" y="425480"/>
            <a:ext cx="8934185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기상청 동네예보 </a:t>
            </a:r>
            <a:r>
              <a:rPr lang="en-US" altLang="ko-KR" sz="3200" dirty="0">
                <a:latin typeface="+mj-ea"/>
              </a:rPr>
              <a:t>(</a:t>
            </a:r>
            <a:r>
              <a:rPr lang="ko-KR" altLang="en-US" sz="3200" dirty="0">
                <a:latin typeface="+mj-ea"/>
              </a:rPr>
              <a:t>오픈 </a:t>
            </a:r>
            <a:r>
              <a:rPr lang="en-US" altLang="ko-KR" sz="3200" dirty="0">
                <a:latin typeface="+mj-ea"/>
              </a:rPr>
              <a:t>API)</a:t>
            </a:r>
            <a:r>
              <a:rPr lang="ko-KR" altLang="en-US" sz="3200" dirty="0">
                <a:latin typeface="+mj-ea"/>
              </a:rPr>
              <a:t> 실습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2B65A7-837F-A438-F2FA-EF774C35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5" y="1281286"/>
            <a:ext cx="11419270" cy="3752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F23E8-8087-54DF-358F-0526F852120B}"/>
              </a:ext>
            </a:extLst>
          </p:cNvPr>
          <p:cNvSpPr txBox="1"/>
          <p:nvPr/>
        </p:nvSpPr>
        <p:spPr>
          <a:xfrm>
            <a:off x="460071" y="5130267"/>
            <a:ext cx="1144094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우리집의 격자 좌표를 통해 실시간 날씨 데이터 출력</a:t>
            </a:r>
            <a:endParaRPr lang="en-US" altLang="ko-KR" sz="16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오늘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내일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모레의 해당 데이터의 색상을 다르게 하여 </a:t>
            </a:r>
            <a:r>
              <a:rPr lang="ko-KR" altLang="en-US" sz="1600" dirty="0" err="1">
                <a:latin typeface="+mj-ea"/>
                <a:ea typeface="+mj-ea"/>
              </a:rPr>
              <a:t>구분짓기</a:t>
            </a:r>
            <a:r>
              <a:rPr lang="ko-KR" altLang="en-US" sz="1600" dirty="0">
                <a:latin typeface="+mj-ea"/>
                <a:ea typeface="+mj-ea"/>
              </a:rPr>
              <a:t> 쉽게 배경스타일을 지정해 주었다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현재 날씨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강수상태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풍향에 이미지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아이콘을 배치하여 날씨의 상황을 보기 쉽게 이미지화 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867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6AD7D25-A6E0-1B05-31FB-4094DE23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5"/>
            <a:ext cx="8034270" cy="5439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EE9033-35C8-CBB4-9D1E-31D11BC0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55" y="1032386"/>
            <a:ext cx="2703622" cy="5439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15852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xmlmake.jsp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5435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parsing.jsp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8FE74-0958-FDAB-9337-1C4EE43C54F8}"/>
              </a:ext>
            </a:extLst>
          </p:cNvPr>
          <p:cNvSpPr txBox="1"/>
          <p:nvPr/>
        </p:nvSpPr>
        <p:spPr>
          <a:xfrm>
            <a:off x="7767090" y="1912042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84652"/>
            <a:ext cx="6772815" cy="5402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03" y="2757116"/>
            <a:ext cx="3556650" cy="372997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190A1E-9D7C-38C6-05E4-0EBF34278A5B}"/>
              </a:ext>
            </a:extLst>
          </p:cNvPr>
          <p:cNvSpPr/>
          <p:nvPr/>
        </p:nvSpPr>
        <p:spPr>
          <a:xfrm>
            <a:off x="7252138" y="3785872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425480"/>
            <a:ext cx="6672248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weather.jsp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이해하기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0D9C3-ACD8-8BF7-1093-8F9223E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032386"/>
            <a:ext cx="6812023" cy="5548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8F5E1A-5F27-3662-6C8A-C10E5AD8666F}"/>
              </a:ext>
            </a:extLst>
          </p:cNvPr>
          <p:cNvSpPr txBox="1"/>
          <p:nvPr/>
        </p:nvSpPr>
        <p:spPr>
          <a:xfrm>
            <a:off x="7525687" y="1032385"/>
            <a:ext cx="418699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데이터 실시간 호출응답으로 받은 </a:t>
            </a:r>
            <a:r>
              <a:rPr lang="en-US" altLang="ko-KR" dirty="0">
                <a:latin typeface="+mj-ea"/>
                <a:ea typeface="+mj-ea"/>
              </a:rPr>
              <a:t>xml</a:t>
            </a:r>
            <a:r>
              <a:rPr lang="ko-KR" altLang="en-US" dirty="0">
                <a:latin typeface="+mj-ea"/>
                <a:ea typeface="+mj-ea"/>
              </a:rPr>
              <a:t>형식의 데이터를 테이블의 형태로 다시 재구성하여 출력하여 본다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기상청의 격자좌표에 따른 해당 지역의 실시간 날씨 정보를 가져왔다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gridx</a:t>
            </a:r>
            <a:r>
              <a:rPr lang="en-US" altLang="ko-KR" dirty="0">
                <a:latin typeface="+mj-ea"/>
                <a:ea typeface="+mj-ea"/>
              </a:rPr>
              <a:t>=618 &amp; </a:t>
            </a:r>
            <a:r>
              <a:rPr lang="en-US" altLang="ko-KR" dirty="0" err="1">
                <a:latin typeface="+mj-ea"/>
                <a:ea typeface="+mj-ea"/>
              </a:rPr>
              <a:t>gridy</a:t>
            </a:r>
            <a:r>
              <a:rPr lang="en-US" altLang="ko-KR" dirty="0">
                <a:latin typeface="+mj-ea"/>
                <a:ea typeface="+mj-ea"/>
              </a:rPr>
              <a:t>=123</a:t>
            </a:r>
            <a:r>
              <a:rPr lang="ko-KR" altLang="en-US" dirty="0">
                <a:latin typeface="+mj-ea"/>
                <a:ea typeface="+mj-ea"/>
              </a:rPr>
              <a:t>은 분당구의 정보이다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4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E976C2-CC14-F1E9-2A13-C6B9E4A3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5" y="659700"/>
            <a:ext cx="8464651" cy="553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B237E8-4EA1-14E6-FBEB-B06A375DE296}"/>
              </a:ext>
            </a:extLst>
          </p:cNvPr>
          <p:cNvSpPr txBox="1"/>
          <p:nvPr/>
        </p:nvSpPr>
        <p:spPr>
          <a:xfrm>
            <a:off x="8943974" y="659700"/>
            <a:ext cx="290556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호출응답으로 받은 데이터를 각각의 변수에 값 저장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22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7C96EB-EB3A-745E-6AE9-EE37DC20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0" y="413055"/>
            <a:ext cx="10613885" cy="5153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36D3B-1ECD-DD99-9EC2-96B3C4E5A0FD}"/>
              </a:ext>
            </a:extLst>
          </p:cNvPr>
          <p:cNvSpPr txBox="1"/>
          <p:nvPr/>
        </p:nvSpPr>
        <p:spPr>
          <a:xfrm>
            <a:off x="349290" y="5799589"/>
            <a:ext cx="987273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변수에 저장한 값들을 테이블의 형태로 다시 재구성하여 출력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15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D83649-2903-713D-29F8-A60C28E1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1" y="1012359"/>
            <a:ext cx="7442269" cy="543226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34BC7A7-0BF5-7494-78F5-23481A2CB70B}"/>
              </a:ext>
            </a:extLst>
          </p:cNvPr>
          <p:cNvSpPr txBox="1">
            <a:spLocks/>
          </p:cNvSpPr>
          <p:nvPr/>
        </p:nvSpPr>
        <p:spPr>
          <a:xfrm>
            <a:off x="460072" y="425480"/>
            <a:ext cx="6672248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weather.jsp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291035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4C98-4FC6-7ED5-6E1A-6C3F8BD42073}"/>
              </a:ext>
            </a:extLst>
          </p:cNvPr>
          <p:cNvSpPr txBox="1">
            <a:spLocks/>
          </p:cNvSpPr>
          <p:nvPr/>
        </p:nvSpPr>
        <p:spPr>
          <a:xfrm>
            <a:off x="460072" y="425480"/>
            <a:ext cx="7461520" cy="4817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기상청 동네예보 </a:t>
            </a:r>
            <a:r>
              <a:rPr lang="en-US" altLang="ko-KR" sz="3200" dirty="0">
                <a:latin typeface="+mj-ea"/>
              </a:rPr>
              <a:t>(</a:t>
            </a:r>
            <a:r>
              <a:rPr lang="ko-KR" altLang="en-US" sz="3200" dirty="0">
                <a:latin typeface="+mj-ea"/>
              </a:rPr>
              <a:t>오픈 </a:t>
            </a:r>
            <a:r>
              <a:rPr lang="en-US" altLang="ko-KR" sz="3200" dirty="0">
                <a:latin typeface="+mj-ea"/>
              </a:rPr>
              <a:t>API)</a:t>
            </a:r>
            <a:r>
              <a:rPr lang="ko-KR" altLang="en-US" sz="3200" dirty="0">
                <a:latin typeface="+mj-ea"/>
              </a:rPr>
              <a:t>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E189DF-BA29-4E66-8846-5EAB7FD7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2" y="1020277"/>
            <a:ext cx="4554690" cy="5485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6D0E7-3272-9A65-163D-E6FECD8F4ACC}"/>
              </a:ext>
            </a:extLst>
          </p:cNvPr>
          <p:cNvSpPr txBox="1"/>
          <p:nvPr/>
        </p:nvSpPr>
        <p:spPr>
          <a:xfrm>
            <a:off x="5619885" y="1020278"/>
            <a:ext cx="611204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기상청의 실시간 오픈 </a:t>
            </a:r>
            <a:r>
              <a:rPr lang="en-US" altLang="ko-KR" dirty="0">
                <a:latin typeface="+mj-ea"/>
                <a:ea typeface="+mj-ea"/>
              </a:rPr>
              <a:t>API</a:t>
            </a:r>
            <a:r>
              <a:rPr lang="ko-KR" altLang="en-US" dirty="0">
                <a:latin typeface="+mj-ea"/>
                <a:ea typeface="+mj-ea"/>
              </a:rPr>
              <a:t>를 활용한 호출응답 결과를 통해 격자좌표에 따른 해당 지역의 실시간 날씨 정보를 가져왔다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gridx</a:t>
            </a:r>
            <a:r>
              <a:rPr lang="en-US" altLang="ko-KR" dirty="0">
                <a:latin typeface="+mj-ea"/>
                <a:ea typeface="+mj-ea"/>
              </a:rPr>
              <a:t>=55 &amp; </a:t>
            </a:r>
            <a:r>
              <a:rPr lang="en-US" altLang="ko-KR" dirty="0" err="1">
                <a:latin typeface="+mj-ea"/>
                <a:ea typeface="+mj-ea"/>
              </a:rPr>
              <a:t>gridy</a:t>
            </a:r>
            <a:r>
              <a:rPr lang="en-US" altLang="ko-KR" dirty="0">
                <a:latin typeface="+mj-ea"/>
                <a:ea typeface="+mj-ea"/>
              </a:rPr>
              <a:t>=124</a:t>
            </a:r>
            <a:r>
              <a:rPr lang="ko-KR" altLang="en-US" dirty="0">
                <a:latin typeface="+mj-ea"/>
                <a:ea typeface="+mj-ea"/>
              </a:rPr>
              <a:t>는 인천광역시 </a:t>
            </a:r>
            <a:r>
              <a:rPr lang="ko-KR" altLang="en-US" dirty="0" err="1">
                <a:latin typeface="+mj-ea"/>
                <a:ea typeface="+mj-ea"/>
              </a:rPr>
              <a:t>미추홀구</a:t>
            </a:r>
            <a:r>
              <a:rPr lang="ko-KR" altLang="en-US" dirty="0">
                <a:latin typeface="+mj-ea"/>
                <a:ea typeface="+mj-ea"/>
              </a:rPr>
              <a:t> 우리집의 격자좌표 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1AC7A4-1927-CBBA-8016-FACA4755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65" y="3249580"/>
            <a:ext cx="6171063" cy="32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2F480-2DC1-0EF9-0225-62CC9481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6" y="1585739"/>
            <a:ext cx="5896798" cy="46297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21ABF4-82E6-2055-123A-462BCB4BA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112" y="1585739"/>
            <a:ext cx="5487362" cy="4190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81B06-BED4-372D-D2C0-986C36245329}"/>
              </a:ext>
            </a:extLst>
          </p:cNvPr>
          <p:cNvSpPr txBox="1"/>
          <p:nvPr/>
        </p:nvSpPr>
        <p:spPr>
          <a:xfrm>
            <a:off x="375526" y="517337"/>
            <a:ext cx="11440948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오늘 날짜의 기상 정보 데이터 출력부분</a:t>
            </a:r>
          </a:p>
        </p:txBody>
      </p:sp>
    </p:spTree>
    <p:extLst>
      <p:ext uri="{BB962C8B-B14F-4D97-AF65-F5344CB8AC3E}">
        <p14:creationId xmlns:p14="http://schemas.microsoft.com/office/powerpoint/2010/main" val="34248264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188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Corbel</vt:lpstr>
      <vt:lpstr>기본</vt:lpstr>
      <vt:lpstr>기업프로그래밍 6강</vt:lpstr>
      <vt:lpstr>xmlmake.jsp</vt:lpstr>
      <vt:lpstr>parsing.jsp</vt:lpstr>
      <vt:lpstr>weather.jsp 이해하기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김도혁</cp:lastModifiedBy>
  <cp:revision>147</cp:revision>
  <dcterms:created xsi:type="dcterms:W3CDTF">2023-05-12T00:33:49Z</dcterms:created>
  <dcterms:modified xsi:type="dcterms:W3CDTF">2023-06-08T15:37:01Z</dcterms:modified>
</cp:coreProperties>
</file>