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81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135" y="425477"/>
            <a:ext cx="4073428" cy="7969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AADFA-B939-64A2-FC38-93C479A3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7" y="288758"/>
            <a:ext cx="5290466" cy="6282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AF0710-62D3-F5F2-6FC7-E1207661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35" y="1222408"/>
            <a:ext cx="2857657" cy="927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237EBE-B81E-B6E5-957B-D2A9262F5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134" y="2248458"/>
            <a:ext cx="2857657" cy="1752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DA0E06-D32E-8A91-BC2A-94F9D4B6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134" y="4001296"/>
            <a:ext cx="2857657" cy="2259778"/>
          </a:xfrm>
          <a:prstGeom prst="rect">
            <a:avLst/>
          </a:prstGeom>
        </p:spPr>
      </p:pic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A444C0DE-FAB5-A41B-CCCA-7BF70522F4FC}"/>
              </a:ext>
            </a:extLst>
          </p:cNvPr>
          <p:cNvSpPr/>
          <p:nvPr/>
        </p:nvSpPr>
        <p:spPr>
          <a:xfrm>
            <a:off x="7295949" y="1686103"/>
            <a:ext cx="405307" cy="10010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40C791DA-1EC1-3797-EE10-27F4D9FE6EEF}"/>
              </a:ext>
            </a:extLst>
          </p:cNvPr>
          <p:cNvSpPr/>
          <p:nvPr/>
        </p:nvSpPr>
        <p:spPr>
          <a:xfrm>
            <a:off x="7295949" y="3670357"/>
            <a:ext cx="405307" cy="10010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D012E-9FE0-5475-A838-0478434AF032}"/>
              </a:ext>
            </a:extLst>
          </p:cNvPr>
          <p:cNvSpPr txBox="1"/>
          <p:nvPr/>
        </p:nvSpPr>
        <p:spPr>
          <a:xfrm>
            <a:off x="5869053" y="1888188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JavaScript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00589" cy="43032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이벤트가 무엇이고 언제 발생하는지 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자바스크립트 코드로 이벤트 </a:t>
            </a:r>
            <a:r>
              <a:rPr lang="ko-KR" altLang="en-US" sz="2000" dirty="0" err="1">
                <a:latin typeface="+mj-ea"/>
                <a:ea typeface="+mj-ea"/>
              </a:rPr>
              <a:t>리스너를</a:t>
            </a:r>
            <a:r>
              <a:rPr lang="ko-KR" altLang="en-US" sz="2000" dirty="0">
                <a:latin typeface="+mj-ea"/>
                <a:ea typeface="+mj-ea"/>
              </a:rPr>
              <a:t> 작성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발생하는 이벤트가 </a:t>
            </a:r>
            <a:r>
              <a:rPr lang="en-US" altLang="ko-KR" sz="2000" dirty="0">
                <a:latin typeface="+mj-ea"/>
                <a:ea typeface="+mj-ea"/>
              </a:rPr>
              <a:t>DOM</a:t>
            </a:r>
            <a:r>
              <a:rPr lang="ko-KR" altLang="en-US" sz="2000" dirty="0">
                <a:latin typeface="+mj-ea"/>
                <a:ea typeface="+mj-ea"/>
              </a:rPr>
              <a:t>트리를 따라 흘러가는 경로를 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문서와 이미지의 로딩 완료 시 호출되는 </a:t>
            </a:r>
            <a:r>
              <a:rPr lang="en-US" altLang="ko-KR" sz="2000" dirty="0">
                <a:latin typeface="+mj-ea"/>
                <a:ea typeface="+mj-ea"/>
              </a:rPr>
              <a:t>onload </a:t>
            </a:r>
            <a:r>
              <a:rPr lang="ko-KR" altLang="en-US" sz="2000" dirty="0" err="1">
                <a:latin typeface="+mj-ea"/>
                <a:ea typeface="+mj-ea"/>
              </a:rPr>
              <a:t>리스너를</a:t>
            </a:r>
            <a:r>
              <a:rPr lang="ko-KR" altLang="en-US" sz="2000" dirty="0">
                <a:latin typeface="+mj-ea"/>
                <a:ea typeface="+mj-ea"/>
              </a:rPr>
              <a:t> 작성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폼에 발생하는 이벤트 </a:t>
            </a:r>
            <a:r>
              <a:rPr lang="ko-KR" altLang="en-US" sz="2000" dirty="0" err="1">
                <a:latin typeface="+mj-ea"/>
                <a:ea typeface="+mj-ea"/>
              </a:rPr>
              <a:t>리스너를</a:t>
            </a:r>
            <a:r>
              <a:rPr lang="ko-KR" altLang="en-US" sz="2000" dirty="0">
                <a:latin typeface="+mj-ea"/>
                <a:ea typeface="+mj-ea"/>
              </a:rPr>
              <a:t> 다룰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마우스 관련 이벤트를 다룰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키 관련 이벤트를 다룰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49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HTML</a:t>
            </a:r>
            <a:r>
              <a:rPr lang="ko-KR" altLang="en-US" sz="3200" dirty="0">
                <a:latin typeface="+mj-ea"/>
              </a:rPr>
              <a:t> 태그 내에 이벤트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0E5DF7-16DC-17D0-F6FB-B5A7E8BD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4891"/>
            <a:ext cx="9139258" cy="36069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F26918-653B-421E-A645-3B053701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18" y="4622973"/>
            <a:ext cx="5114036" cy="186431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2" y="550606"/>
            <a:ext cx="11147995" cy="498548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DOM </a:t>
            </a:r>
            <a:r>
              <a:rPr lang="ko-KR" altLang="en-US" sz="3200" dirty="0">
                <a:latin typeface="+mj-ea"/>
              </a:rPr>
              <a:t>객체의 이벤트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프로퍼티에 함수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0F6BF7-50CD-0ABA-2B95-261D3AA4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09365"/>
            <a:ext cx="7259063" cy="44392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38385B-B62B-B2D6-912D-37590438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97" y="5254356"/>
            <a:ext cx="5391971" cy="126298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6BF90EF-B24E-4B15-3658-5C20494021A2}"/>
              </a:ext>
            </a:extLst>
          </p:cNvPr>
          <p:cNvSpPr/>
          <p:nvPr/>
        </p:nvSpPr>
        <p:spPr>
          <a:xfrm>
            <a:off x="5050190" y="5885848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5DA49-B0D6-F003-05B0-46B27FB70DD5}"/>
              </a:ext>
            </a:extLst>
          </p:cNvPr>
          <p:cNvSpPr txBox="1"/>
          <p:nvPr/>
        </p:nvSpPr>
        <p:spPr>
          <a:xfrm>
            <a:off x="7727990" y="457092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0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addEventListener</a:t>
            </a:r>
            <a:r>
              <a:rPr lang="en-US" altLang="ko-KR" sz="3200" dirty="0">
                <a:latin typeface="+mj-ea"/>
              </a:rPr>
              <a:t>()</a:t>
            </a:r>
            <a:r>
              <a:rPr lang="ko-KR" altLang="en-US" sz="3200" dirty="0">
                <a:latin typeface="+mj-ea"/>
              </a:rPr>
              <a:t>를 이용한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299B9-9E82-D187-3FA3-1B753FD0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09389"/>
            <a:ext cx="7116168" cy="442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9C1A60-D703-B616-334E-691D314A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59" y="5069451"/>
            <a:ext cx="5590017" cy="1495708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8A01C87-41DD-1AE4-9D72-0673282410CA}"/>
              </a:ext>
            </a:extLst>
          </p:cNvPr>
          <p:cNvSpPr/>
          <p:nvPr/>
        </p:nvSpPr>
        <p:spPr>
          <a:xfrm>
            <a:off x="4834284" y="581730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1BE09-3647-D525-8763-A5DFDE432F6B}"/>
              </a:ext>
            </a:extLst>
          </p:cNvPr>
          <p:cNvSpPr txBox="1"/>
          <p:nvPr/>
        </p:nvSpPr>
        <p:spPr>
          <a:xfrm>
            <a:off x="7592645" y="446922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익명 함수로 이벤트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0632E9-3333-2520-C0A3-52606E8D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4102"/>
            <a:ext cx="8230749" cy="46297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E2402E-CF3F-98F9-A9D4-05B58E02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788" y="5007160"/>
            <a:ext cx="4308161" cy="1473476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54083E0-AD26-F550-F235-63DD0B0B80C5}"/>
              </a:ext>
            </a:extLst>
          </p:cNvPr>
          <p:cNvSpPr/>
          <p:nvPr/>
        </p:nvSpPr>
        <p:spPr>
          <a:xfrm>
            <a:off x="6096000" y="582561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FB1AB-2C2F-185E-EABB-15E11F95167E}"/>
              </a:ext>
            </a:extLst>
          </p:cNvPr>
          <p:cNvSpPr txBox="1"/>
          <p:nvPr/>
        </p:nvSpPr>
        <p:spPr>
          <a:xfrm>
            <a:off x="8710072" y="440222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8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 객체 전달받기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CFE5BA-7F67-B531-2A1B-FB20B4D3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58045"/>
            <a:ext cx="8424045" cy="4341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854EA9-6003-F8CA-BBFE-339752C9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90" y="1258045"/>
            <a:ext cx="2638808" cy="1138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AC52E2-16BE-AE2E-B286-EB8CBD25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060" y="3428999"/>
            <a:ext cx="2867468" cy="823009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1D23ACF-B0BE-E023-E3C5-E261F6C60A90}"/>
              </a:ext>
            </a:extLst>
          </p:cNvPr>
          <p:cNvSpPr/>
          <p:nvPr/>
        </p:nvSpPr>
        <p:spPr>
          <a:xfrm>
            <a:off x="9892831" y="2541068"/>
            <a:ext cx="462012" cy="5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3B9F8-1E11-2DC1-F881-5D5CA6B39468}"/>
              </a:ext>
            </a:extLst>
          </p:cNvPr>
          <p:cNvSpPr txBox="1"/>
          <p:nvPr/>
        </p:nvSpPr>
        <p:spPr>
          <a:xfrm>
            <a:off x="9171390" y="75407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4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 객체 프로퍼티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C1CC7-3C22-9532-C462-AAE9552A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2" y="1032387"/>
            <a:ext cx="7434932" cy="5505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8F6E93-701F-3854-AF2F-E8F1D221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82" y="1032387"/>
            <a:ext cx="3757839" cy="15868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B92E5-92B5-0150-7E14-4819D56F6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982" y="3429000"/>
            <a:ext cx="3826236" cy="2293402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CEDA92B-54CA-BDA2-870D-02316388016F}"/>
              </a:ext>
            </a:extLst>
          </p:cNvPr>
          <p:cNvSpPr/>
          <p:nvPr/>
        </p:nvSpPr>
        <p:spPr>
          <a:xfrm>
            <a:off x="9401889" y="2619275"/>
            <a:ext cx="462012" cy="5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7E614-EF22-B3B1-BA5F-908CE9624C69}"/>
              </a:ext>
            </a:extLst>
          </p:cNvPr>
          <p:cNvSpPr txBox="1"/>
          <p:nvPr/>
        </p:nvSpPr>
        <p:spPr>
          <a:xfrm>
            <a:off x="8059742" y="50916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6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이벤트의 디폴트 행동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8CC879-3DC9-2846-1C36-1FBED157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1" y="1253768"/>
            <a:ext cx="8084358" cy="4839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063E07-D258-BC97-2183-138D1157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32" y="1253768"/>
            <a:ext cx="3249697" cy="1808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A4C3C3-74D5-1F68-9BBE-8E6317A69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32" y="3956580"/>
            <a:ext cx="3249697" cy="1901674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31302E6-AE37-AEDA-2851-2E4143B418FE}"/>
              </a:ext>
            </a:extLst>
          </p:cNvPr>
          <p:cNvSpPr/>
          <p:nvPr/>
        </p:nvSpPr>
        <p:spPr>
          <a:xfrm>
            <a:off x="9722068" y="3225234"/>
            <a:ext cx="462012" cy="5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9F796-76A8-1C46-FD37-5F8701E34FAF}"/>
              </a:ext>
            </a:extLst>
          </p:cNvPr>
          <p:cNvSpPr txBox="1"/>
          <p:nvPr/>
        </p:nvSpPr>
        <p:spPr>
          <a:xfrm>
            <a:off x="8559232" y="64882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4229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122</Words>
  <Application>Microsoft Office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Corbel</vt:lpstr>
      <vt:lpstr>기본</vt:lpstr>
      <vt:lpstr>기업프로그래밍 4강</vt:lpstr>
      <vt:lpstr>1. JavaScript</vt:lpstr>
      <vt:lpstr>HTML 태그 내에 이벤트 리스너 작성</vt:lpstr>
      <vt:lpstr>DOM 객체의 이벤트 리스너 프로퍼티에 함수 등록</vt:lpstr>
      <vt:lpstr>addEventListener()를 이용한 리스너 등록</vt:lpstr>
      <vt:lpstr>익명 함수로 이벤트 리스너 작성</vt:lpstr>
      <vt:lpstr>이벤트 객체 전달받기</vt:lpstr>
      <vt:lpstr>이벤트 객체 프로퍼티</vt:lpstr>
      <vt:lpstr>이벤트의 디폴트 행동 취소</vt:lpstr>
      <vt:lpstr>이벤트 흐름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김도혁</cp:lastModifiedBy>
  <cp:revision>20</cp:revision>
  <dcterms:created xsi:type="dcterms:W3CDTF">2023-05-12T00:33:49Z</dcterms:created>
  <dcterms:modified xsi:type="dcterms:W3CDTF">2023-05-21T05:18:33Z</dcterms:modified>
</cp:coreProperties>
</file>