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7"/>
  </p:notesMasterIdLst>
  <p:sldIdLst>
    <p:sldId id="694" r:id="rId4"/>
    <p:sldId id="961" r:id="rId5"/>
    <p:sldId id="977" r:id="rId6"/>
    <p:sldId id="978" r:id="rId7"/>
    <p:sldId id="1008" r:id="rId8"/>
    <p:sldId id="1186" r:id="rId9"/>
    <p:sldId id="1176" r:id="rId10"/>
    <p:sldId id="1177" r:id="rId11"/>
    <p:sldId id="1178" r:id="rId12"/>
    <p:sldId id="1179" r:id="rId13"/>
    <p:sldId id="1180" r:id="rId14"/>
    <p:sldId id="1181" r:id="rId15"/>
    <p:sldId id="1182" r:id="rId16"/>
    <p:sldId id="1183" r:id="rId17"/>
    <p:sldId id="1184" r:id="rId18"/>
    <p:sldId id="1174" r:id="rId19"/>
    <p:sldId id="1187" r:id="rId20"/>
    <p:sldId id="1148" r:id="rId21"/>
    <p:sldId id="1188" r:id="rId22"/>
    <p:sldId id="1189" r:id="rId23"/>
    <p:sldId id="1190" r:id="rId24"/>
    <p:sldId id="991" r:id="rId25"/>
    <p:sldId id="984" r:id="rId2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0" d="100"/>
          <a:sy n="100" d="100"/>
        </p:scale>
        <p:origin x="5692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27366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98003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8. </a:t>
            </a:r>
            <a:r>
              <a:rPr lang="ko-KR" altLang="en-US" sz="2400" dirty="0" err="1"/>
              <a:t>댓글</a:t>
            </a:r>
            <a:r>
              <a:rPr lang="en-US" altLang="ko-KR" sz="2400" dirty="0"/>
              <a:t> </a:t>
            </a:r>
            <a:r>
              <a:rPr lang="ko-KR" altLang="en-US" sz="2400"/>
              <a:t>게시판 </a:t>
            </a:r>
            <a:r>
              <a:rPr lang="ko-KR" altLang="en-US" sz="2400" smtClean="0"/>
              <a:t>유형 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기업업무</a:t>
            </a:r>
            <a:r>
              <a:rPr kumimoji="1" lang="en-US" altLang="ko-KR" dirty="0" smtClean="0">
                <a:solidFill>
                  <a:schemeClr val="tx1"/>
                </a:solidFill>
              </a:rPr>
              <a:t>PGM1)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defRPr/>
            </a:pPr>
            <a:r>
              <a:rPr lang="en-US" altLang="ko-KR" sz="1400" kern="0"/>
              <a:t>2) </a:t>
            </a:r>
            <a:r>
              <a:rPr lang="ko-KR" altLang="en-US" sz="1400" kern="0"/>
              <a:t>데이터 베이스 필드 추가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/>
              <a:t>원글번호</a:t>
            </a:r>
            <a:r>
              <a:rPr lang="en-US" altLang="ko-KR" sz="1400" kern="0"/>
              <a:t>, </a:t>
            </a:r>
            <a:r>
              <a:rPr lang="ko-KR" altLang="en-US" sz="1400" kern="0"/>
              <a:t>댓글수준</a:t>
            </a:r>
            <a:r>
              <a:rPr lang="en-US" altLang="ko-KR" sz="1400" kern="0"/>
              <a:t>, </a:t>
            </a:r>
            <a:r>
              <a:rPr lang="ko-KR" altLang="en-US" sz="1400" kern="0"/>
              <a:t>조회수 필드 추가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kern="0"/>
              <a:t>sql</a:t>
            </a:r>
            <a:r>
              <a:rPr lang="ko-KR" altLang="en-US" sz="1400" kern="0"/>
              <a:t>문장중 </a:t>
            </a:r>
            <a:r>
              <a:rPr lang="en-US" altLang="ko-KR" sz="1400" kern="0"/>
              <a:t>alter table </a:t>
            </a:r>
            <a:r>
              <a:rPr lang="ko-KR" altLang="en-US" sz="1400" kern="0"/>
              <a:t>명령사용</a:t>
            </a:r>
            <a:r>
              <a:rPr lang="en-US" altLang="ko-KR" sz="1400" kern="0"/>
              <a:t>(</a:t>
            </a:r>
            <a:r>
              <a:rPr lang="ko-KR" altLang="en-US" sz="1400" kern="0"/>
              <a:t>실습 때 자세히 다룸</a:t>
            </a:r>
            <a:r>
              <a:rPr lang="en-US" altLang="ko-KR" sz="1400" kern="0"/>
              <a:t>)</a:t>
            </a:r>
            <a:endParaRPr lang="en-US" altLang="ko-KR" sz="1400" kern="0" dirty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2. </a:t>
            </a:r>
            <a:r>
              <a:rPr kumimoji="0" lang="ko-KR" altLang="en-US" sz="2400" b="1"/>
              <a:t>설계</a:t>
            </a: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600075" y="2349500"/>
            <a:ext cx="4103688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46113" indent="-188913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92225" indent="-377825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939925" indent="-568325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586038" indent="-757238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3043238" indent="-757238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500438" indent="-757238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957638" indent="-757238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4414838" indent="-757238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/>
              <a:t>create table gongji( id int not null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/>
              <a:t>                    primary key auto_increment,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/>
              <a:t>                            title varchar (70),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/>
              <a:t>                            date date,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/>
              <a:t>                            content text);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endParaRPr lang="ko-KR" altLang="en-US" sz="1200"/>
          </a:p>
        </p:txBody>
      </p:sp>
      <p:sp>
        <p:nvSpPr>
          <p:cNvPr id="9" name="직사각형 60"/>
          <p:cNvSpPr>
            <a:spLocks noChangeArrowheads="1"/>
          </p:cNvSpPr>
          <p:nvPr/>
        </p:nvSpPr>
        <p:spPr bwMode="auto">
          <a:xfrm>
            <a:off x="5176838" y="2579688"/>
            <a:ext cx="3249608" cy="954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46113" indent="-188913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92225" indent="-377825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939925" indent="-568325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586038" indent="-757238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3043238" indent="-757238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500438" indent="-757238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957638" indent="-757238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4414838" indent="-757238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ko-KR" sz="1400" dirty="0"/>
              <a:t>alter</a:t>
            </a:r>
            <a:r>
              <a:rPr lang="ko-KR" altLang="en-US" sz="1400" dirty="0"/>
              <a:t> </a:t>
            </a:r>
            <a:r>
              <a:rPr lang="en-US" altLang="ko-KR" sz="1400" dirty="0"/>
              <a:t>table </a:t>
            </a:r>
            <a:r>
              <a:rPr lang="en-US" altLang="ko-KR" sz="1400" dirty="0" err="1"/>
              <a:t>gongji</a:t>
            </a:r>
            <a:r>
              <a:rPr lang="en-US" altLang="ko-KR" sz="1400" dirty="0"/>
              <a:t> add </a:t>
            </a:r>
            <a:r>
              <a:rPr lang="en-US" altLang="ko-KR" sz="1400" dirty="0" err="1"/>
              <a:t>rootid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ko-KR" sz="1400" dirty="0"/>
              <a:t>alter</a:t>
            </a:r>
            <a:r>
              <a:rPr lang="ko-KR" altLang="en-US" sz="1400" dirty="0"/>
              <a:t> </a:t>
            </a:r>
            <a:r>
              <a:rPr lang="en-US" altLang="ko-KR" sz="1400" dirty="0"/>
              <a:t>table </a:t>
            </a:r>
            <a:r>
              <a:rPr lang="en-US" altLang="ko-KR" sz="1400" dirty="0" err="1"/>
              <a:t>gongji</a:t>
            </a:r>
            <a:r>
              <a:rPr lang="en-US" altLang="ko-KR" sz="1400" dirty="0"/>
              <a:t> add relevel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ko-KR" sz="1400" dirty="0"/>
              <a:t>alter</a:t>
            </a:r>
            <a:r>
              <a:rPr lang="ko-KR" altLang="en-US" sz="1400" dirty="0"/>
              <a:t> </a:t>
            </a:r>
            <a:r>
              <a:rPr lang="en-US" altLang="ko-KR" sz="1400" dirty="0"/>
              <a:t>table </a:t>
            </a:r>
            <a:r>
              <a:rPr lang="en-US" altLang="ko-KR" sz="1400" dirty="0" err="1"/>
              <a:t>gongji</a:t>
            </a:r>
            <a:r>
              <a:rPr lang="en-US" altLang="ko-KR" sz="1400" dirty="0"/>
              <a:t> add </a:t>
            </a:r>
            <a:r>
              <a:rPr lang="en-US" altLang="ko-KR" sz="1400" dirty="0" err="1"/>
              <a:t>recnt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ko-KR" sz="1400" dirty="0"/>
              <a:t>alter</a:t>
            </a:r>
            <a:r>
              <a:rPr lang="ko-KR" altLang="en-US" sz="1400" dirty="0"/>
              <a:t> </a:t>
            </a:r>
            <a:r>
              <a:rPr lang="en-US" altLang="ko-KR" sz="1400" dirty="0"/>
              <a:t>table </a:t>
            </a:r>
            <a:r>
              <a:rPr lang="en-US" altLang="ko-KR" sz="1400" dirty="0" err="1"/>
              <a:t>gongji</a:t>
            </a:r>
            <a:r>
              <a:rPr lang="en-US" altLang="ko-KR" sz="1400" dirty="0"/>
              <a:t> add </a:t>
            </a:r>
            <a:r>
              <a:rPr lang="en-US" altLang="ko-KR" sz="1400" dirty="0" err="1"/>
              <a:t>viewcnt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4779963" y="2768600"/>
            <a:ext cx="293687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448015"/>
              </p:ext>
            </p:extLst>
          </p:nvPr>
        </p:nvGraphicFramePr>
        <p:xfrm>
          <a:off x="1258888" y="3713163"/>
          <a:ext cx="6913562" cy="2742825"/>
        </p:xfrm>
        <a:graphic>
          <a:graphicData uri="http://schemas.openxmlformats.org/drawingml/2006/table">
            <a:tbl>
              <a:tblPr firstRow="1" bandRow="1"/>
              <a:tblGrid>
                <a:gridCol w="2552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3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aseline="0" dirty="0" err="1"/>
                        <a:t>gongji</a:t>
                      </a:r>
                      <a:r>
                        <a:rPr lang="en-US" altLang="ko-KR" sz="1200" baseline="0" dirty="0"/>
                        <a:t> (</a:t>
                      </a:r>
                      <a:r>
                        <a:rPr lang="ko-KR" altLang="en-US" sz="1200" baseline="0" dirty="0"/>
                        <a:t>공지사항 테이블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id </a:t>
                      </a:r>
                      <a:r>
                        <a:rPr lang="en-US" altLang="ko-KR" sz="1200" dirty="0" err="1"/>
                        <a:t>int</a:t>
                      </a:r>
                      <a:r>
                        <a:rPr lang="en-US" altLang="ko-KR" sz="1200" dirty="0"/>
                        <a:t> not null primary key </a:t>
                      </a:r>
                      <a:r>
                        <a:rPr lang="en-US" altLang="ko-KR" sz="1200" dirty="0" err="1"/>
                        <a:t>auto_increment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Id</a:t>
                      </a:r>
                      <a:r>
                        <a:rPr lang="ko-KR" altLang="en-US" sz="1200" dirty="0"/>
                        <a:t>는 게시판 레코드의 고유 키 값으로 게시판 글 생성 때마다 자동 증가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mysql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기능 이용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title </a:t>
                      </a:r>
                      <a:r>
                        <a:rPr lang="en-US" altLang="ko-KR" sz="1200" dirty="0" err="1"/>
                        <a:t>varchar</a:t>
                      </a:r>
                      <a:r>
                        <a:rPr lang="en-US" altLang="ko-KR" sz="1200" dirty="0"/>
                        <a:t> (70), 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공지사항 제목은 </a:t>
                      </a:r>
                      <a:r>
                        <a:rPr lang="en-US" altLang="ko-KR" sz="1200" dirty="0"/>
                        <a:t>70</a:t>
                      </a:r>
                      <a:r>
                        <a:rPr lang="ko-KR" altLang="en-US" sz="1200" dirty="0"/>
                        <a:t>자정도</a:t>
                      </a:r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date </a:t>
                      </a:r>
                      <a:r>
                        <a:rPr lang="en-US" altLang="ko-KR" sz="1200" dirty="0" err="1"/>
                        <a:t>date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공지사항 입력 일자</a:t>
                      </a:r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content text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내용은 </a:t>
                      </a:r>
                      <a:r>
                        <a:rPr lang="en-US" altLang="ko-KR" sz="1200" dirty="0"/>
                        <a:t>text</a:t>
                      </a:r>
                      <a:r>
                        <a:rPr lang="ko-KR" altLang="en-US" sz="1200" dirty="0"/>
                        <a:t>타입으로 글을 저장하는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필드 타입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/>
                        <a:t>rootid</a:t>
                      </a:r>
                      <a:r>
                        <a:rPr lang="en-US" altLang="ko-KR" sz="1200" baseline="0" dirty="0"/>
                        <a:t>  </a:t>
                      </a:r>
                      <a:r>
                        <a:rPr lang="en-US" altLang="ko-KR" sz="1200" baseline="0" dirty="0" err="1"/>
                        <a:t>int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원 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번호</a:t>
                      </a:r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relevel </a:t>
                      </a:r>
                      <a:r>
                        <a:rPr lang="en-US" altLang="ko-KR" sz="1200" dirty="0" err="1"/>
                        <a:t>int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댓 글 레벨</a:t>
                      </a:r>
                      <a:r>
                        <a:rPr lang="en-US" altLang="ko-KR" sz="1200" dirty="0"/>
                        <a:t>  (</a:t>
                      </a:r>
                      <a:r>
                        <a:rPr lang="ko-KR" altLang="en-US" sz="1200" dirty="0"/>
                        <a:t>본 글이면 </a:t>
                      </a:r>
                      <a:r>
                        <a:rPr lang="en-US" altLang="ko-KR" sz="1200" dirty="0"/>
                        <a:t>0, </a:t>
                      </a:r>
                      <a:r>
                        <a:rPr lang="ko-KR" altLang="en-US" sz="1200" dirty="0"/>
                        <a:t>댓 글 </a:t>
                      </a:r>
                      <a:r>
                        <a:rPr lang="en-US" altLang="ko-KR" sz="1200" dirty="0"/>
                        <a:t>1,</a:t>
                      </a:r>
                      <a:r>
                        <a:rPr lang="ko-KR" altLang="en-US" sz="1200" dirty="0" err="1"/>
                        <a:t>댓글의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댓글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2,…3…)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recnt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int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댓글내 글 표시 순서</a:t>
                      </a:r>
                    </a:p>
                  </a:txBody>
                  <a:tcPr marL="91460" marR="91460" marT="45735" marB="457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997695"/>
                  </a:ext>
                </a:extLst>
              </a:tr>
              <a:tr h="2744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/>
                        <a:t>viewcnt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int</a:t>
                      </a:r>
                      <a:endParaRPr lang="ko-KR" altLang="en-US" sz="1200" dirty="0"/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조회수</a:t>
                      </a:r>
                    </a:p>
                  </a:txBody>
                  <a:tcPr marL="91460" marR="91460" marT="45735" marB="4573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84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</a:pPr>
            <a:r>
              <a:rPr lang="en-US" altLang="ko-KR" sz="1400" kern="0"/>
              <a:t>3) </a:t>
            </a:r>
            <a:r>
              <a:rPr lang="ko-KR" altLang="en-US" sz="1400" kern="0"/>
              <a:t>화면</a:t>
            </a:r>
            <a:r>
              <a:rPr lang="en-US" altLang="ko-KR" sz="1400" kern="0"/>
              <a:t>/</a:t>
            </a:r>
            <a:r>
              <a:rPr lang="ko-KR" altLang="en-US" sz="1400" kern="0"/>
              <a:t>기능설계 </a:t>
            </a:r>
            <a:r>
              <a:rPr lang="en-US" altLang="ko-KR" sz="1400" kern="0"/>
              <a:t>– </a:t>
            </a:r>
            <a:r>
              <a:rPr lang="ko-KR" altLang="en-US" sz="1400" kern="0"/>
              <a:t>공지사항 리스트</a:t>
            </a:r>
            <a:endParaRPr lang="en-US" altLang="ko-KR" sz="1400" kern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2. </a:t>
            </a:r>
            <a:r>
              <a:rPr kumimoji="0" lang="ko-KR" altLang="en-US" sz="2400" b="1"/>
              <a:t>설계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85202"/>
              </p:ext>
            </p:extLst>
          </p:nvPr>
        </p:nvGraphicFramePr>
        <p:xfrm>
          <a:off x="622300" y="1711325"/>
          <a:ext cx="8208963" cy="4906336"/>
        </p:xfrm>
        <a:graphic>
          <a:graphicData uri="http://schemas.openxmlformats.org/drawingml/2006/table">
            <a:tbl>
              <a:tblPr/>
              <a:tblGrid>
                <a:gridCol w="604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6488">
                <a:tc rowSpan="2">
                  <a:txBody>
                    <a:bodyPr/>
                    <a:lstStyle>
                      <a:lvl1pPr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defRPr sz="10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맑은 고딕" panose="020B0503020000020004" pitchFamily="50" charset="-127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defRPr sz="10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맑은 고딕" panose="020B0503020000020004" pitchFamily="50" charset="-127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gongji_list.jsp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리스트는 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등록일자를 보여줌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제목을 클릭하면 공지사항 내용을 보여줌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gongji_view.jsp?key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새로운 공지사항을 작성할 수 있음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gongji_insert.jsp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select id, title,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date,recnt,viewcnt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from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gongji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order by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rootid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recnt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asc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4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286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defRPr sz="10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맑은 고딕" panose="020B0503020000020004" pitchFamily="50" charset="-127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just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just" eaLnBrk="0" fontAlgn="base" hangingPunct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  필드 추가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 글 표시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글 바로 밑으로 줄줄이 표시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새글은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[New]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id, title,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date,relevel,viewcnt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from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gongji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order by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rootid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recnt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asc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이때 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순서를 나타냄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recnt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만큼 화살표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표시를 해야함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675"/>
            <a:ext cx="581818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88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</a:pPr>
            <a:r>
              <a:rPr lang="en-US" altLang="ko-KR" sz="1400" kern="0"/>
              <a:t>4) </a:t>
            </a:r>
            <a:r>
              <a:rPr lang="ko-KR" altLang="en-US" sz="1400" kern="0"/>
              <a:t>화면</a:t>
            </a:r>
            <a:r>
              <a:rPr lang="en-US" altLang="ko-KR" sz="1400" kern="0"/>
              <a:t>/</a:t>
            </a:r>
            <a:r>
              <a:rPr lang="ko-KR" altLang="en-US" sz="1400" kern="0"/>
              <a:t>기능설계 </a:t>
            </a:r>
            <a:r>
              <a:rPr lang="en-US" altLang="ko-KR" sz="1400" kern="0"/>
              <a:t>– </a:t>
            </a:r>
            <a:r>
              <a:rPr lang="ko-KR" altLang="en-US" sz="1400" kern="0"/>
              <a:t>글 보기</a:t>
            </a:r>
            <a:endParaRPr lang="en-US" altLang="ko-KR" sz="1400" kern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2. </a:t>
            </a:r>
            <a:r>
              <a:rPr kumimoji="0" lang="ko-KR" altLang="en-US" sz="2400" b="1"/>
              <a:t>설계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22611"/>
              </p:ext>
            </p:extLst>
          </p:nvPr>
        </p:nvGraphicFramePr>
        <p:xfrm>
          <a:off x="622300" y="1711325"/>
          <a:ext cx="8208963" cy="4752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6488">
                <a:tc row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 marT="45724" marB="45724"/>
                </a:tc>
                <a:tc>
                  <a:txBody>
                    <a:bodyPr/>
                    <a:lstStyle/>
                    <a:p>
                      <a:pPr marL="228600" marR="0" indent="-22860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 err="1"/>
                        <a:t>gongji_view.jsp?key</a:t>
                      </a:r>
                      <a:r>
                        <a:rPr lang="en-US" altLang="ko-KR" sz="1000" dirty="0"/>
                        <a:t>=</a:t>
                      </a:r>
                      <a:r>
                        <a:rPr lang="ko-KR" altLang="en-US" sz="1000" dirty="0" err="1"/>
                        <a:t>글번호</a:t>
                      </a:r>
                      <a:r>
                        <a:rPr lang="en-US" altLang="ko-KR" sz="1000" dirty="0"/>
                        <a:t>]</a:t>
                      </a:r>
                      <a:r>
                        <a:rPr lang="ko-KR" altLang="en-US" sz="1000" dirty="0"/>
                        <a:t>화면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공지사항 내용 하나를 보여줌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하단버튼은 목록으로 가거나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gongji_list.jsp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해당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공지사항을 수정하도록 함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gongji_update.jsp?key</a:t>
                      </a:r>
                      <a:r>
                        <a:rPr lang="en-US" altLang="ko-KR" sz="1000" dirty="0"/>
                        <a:t>=</a:t>
                      </a:r>
                      <a:r>
                        <a:rPr lang="ko-KR" altLang="en-US" sz="1000" dirty="0" err="1"/>
                        <a:t>글번호</a:t>
                      </a:r>
                      <a:r>
                        <a:rPr lang="en-US" altLang="ko-KR" sz="1000" dirty="0"/>
                        <a:t>) 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주요 </a:t>
                      </a:r>
                      <a:r>
                        <a:rPr lang="en-US" altLang="ko-KR" sz="1000" dirty="0" err="1"/>
                        <a:t>sql</a:t>
                      </a:r>
                      <a:r>
                        <a:rPr lang="ko-KR" altLang="en-US" sz="1000" dirty="0"/>
                        <a:t>문장 </a:t>
                      </a:r>
                      <a:r>
                        <a:rPr lang="en-US" altLang="ko-KR" sz="1000" dirty="0"/>
                        <a:t>: String </a:t>
                      </a:r>
                      <a:r>
                        <a:rPr lang="en-US" altLang="ko-KR" sz="1000" dirty="0" err="1"/>
                        <a:t>sql_c</a:t>
                      </a:r>
                      <a:r>
                        <a:rPr lang="en-US" altLang="ko-KR" sz="1000" dirty="0"/>
                        <a:t> =  "select id, title,  date, content,  from </a:t>
                      </a:r>
                      <a:r>
                        <a:rPr lang="en-US" altLang="ko-KR" sz="1000" dirty="0" err="1"/>
                        <a:t>gongji</a:t>
                      </a:r>
                      <a:r>
                        <a:rPr lang="en-US" altLang="ko-KR" sz="1000" dirty="0"/>
                        <a:t> where id =" +</a:t>
                      </a:r>
                      <a:r>
                        <a:rPr lang="en-US" altLang="ko-KR" sz="1000" dirty="0" err="1"/>
                        <a:t>ckey</a:t>
                      </a:r>
                      <a:r>
                        <a:rPr lang="en-US" altLang="ko-KR" sz="1000" dirty="0"/>
                        <a:t>;</a:t>
                      </a:r>
                    </a:p>
                  </a:txBody>
                  <a:tcPr marL="91441" marR="91441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4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조회수 필드 추가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댓 글 버튼 추가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참고하기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위하여 </a:t>
                      </a:r>
                      <a:r>
                        <a:rPr lang="en-US" altLang="ko-KR" sz="1000" dirty="0" err="1"/>
                        <a:t>rootid</a:t>
                      </a:r>
                      <a:r>
                        <a:rPr lang="en-US" altLang="ko-KR" sz="1000" dirty="0"/>
                        <a:t> ,</a:t>
                      </a:r>
                      <a:r>
                        <a:rPr lang="en-US" altLang="ko-KR" sz="1000" dirty="0" err="1"/>
                        <a:t>relevel,recnt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표시</a:t>
                      </a:r>
                    </a:p>
                  </a:txBody>
                  <a:tcPr marL="91441" marR="91441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85950"/>
            <a:ext cx="5862638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F92DF1-810F-45A1-BFD5-F632122AE946}"/>
              </a:ext>
            </a:extLst>
          </p:cNvPr>
          <p:cNvSpPr txBox="1"/>
          <p:nvPr/>
        </p:nvSpPr>
        <p:spPr>
          <a:xfrm>
            <a:off x="2810312" y="353171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dirty="0"/>
              <a:t>댓글내 순서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60F878-8F11-4030-9C2C-2F84B7D9C73E}"/>
              </a:ext>
            </a:extLst>
          </p:cNvPr>
          <p:cNvSpPr/>
          <p:nvPr/>
        </p:nvSpPr>
        <p:spPr bwMode="auto">
          <a:xfrm>
            <a:off x="3830903" y="3546011"/>
            <a:ext cx="459505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72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</a:pPr>
            <a:r>
              <a:rPr lang="en-US" altLang="ko-KR" sz="1400" kern="0"/>
              <a:t>5) </a:t>
            </a:r>
            <a:r>
              <a:rPr lang="ko-KR" altLang="en-US" sz="1400" kern="0"/>
              <a:t>화면</a:t>
            </a:r>
            <a:r>
              <a:rPr lang="en-US" altLang="ko-KR" sz="1400" kern="0"/>
              <a:t>/</a:t>
            </a:r>
            <a:r>
              <a:rPr lang="ko-KR" altLang="en-US" sz="1400" kern="0"/>
              <a:t>기능설계 </a:t>
            </a:r>
            <a:r>
              <a:rPr lang="en-US" altLang="ko-KR" sz="1400" kern="0"/>
              <a:t>– </a:t>
            </a:r>
            <a:r>
              <a:rPr lang="ko-KR" altLang="en-US" sz="1400" kern="0"/>
              <a:t>댓글 새로입력</a:t>
            </a:r>
            <a:endParaRPr lang="en-US" altLang="ko-KR" sz="1400" kern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2. </a:t>
            </a:r>
            <a:r>
              <a:rPr kumimoji="0" lang="ko-KR" altLang="en-US" sz="2400" b="1"/>
              <a:t>설계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31801"/>
              </p:ext>
            </p:extLst>
          </p:nvPr>
        </p:nvGraphicFramePr>
        <p:xfrm>
          <a:off x="622300" y="1711325"/>
          <a:ext cx="8208963" cy="4906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0171">
                <a:tc row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 marT="45730" marB="45730"/>
                </a:tc>
                <a:tc>
                  <a:txBody>
                    <a:bodyPr/>
                    <a:lstStyle/>
                    <a:p>
                      <a:pPr marL="228600" marR="0" indent="-22860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 err="1"/>
                        <a:t>gongji_reinsert.jsp</a:t>
                      </a:r>
                      <a:r>
                        <a:rPr lang="en-US" altLang="ko-KR" sz="1000" dirty="0"/>
                        <a:t>]</a:t>
                      </a:r>
                      <a:r>
                        <a:rPr lang="ko-KR" altLang="en-US" sz="1000" dirty="0"/>
                        <a:t>화면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 err="1"/>
                        <a:t>댓글을</a:t>
                      </a:r>
                      <a:r>
                        <a:rPr lang="ko-KR" altLang="en-US" sz="1000" dirty="0"/>
                        <a:t> 입력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일자는 자동으로 오늘 날짜를 입력되도록 함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쓰기버튼을 누르면 저장됨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</a:rPr>
                        <a:t>gongji_write.jsp?key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=INSERT)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최종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저장을 처리하는 </a:t>
                      </a:r>
                      <a:r>
                        <a:rPr lang="en-US" altLang="ko-KR" sz="1000" dirty="0" err="1"/>
                        <a:t>jsp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altLang="ko-KR" sz="1000" dirty="0" err="1"/>
                        <a:t>gongji_write.jsp</a:t>
                      </a:r>
                      <a:r>
                        <a:rPr lang="ko-KR" altLang="en-US" sz="1000" dirty="0"/>
                        <a:t>임 </a:t>
                      </a:r>
                      <a:r>
                        <a:rPr lang="en-US" altLang="ko-KR" sz="1000" dirty="0"/>
                        <a:t>key</a:t>
                      </a:r>
                      <a:r>
                        <a:rPr lang="ko-KR" altLang="en-US" sz="1000" dirty="0"/>
                        <a:t>값을 </a:t>
                      </a:r>
                      <a:r>
                        <a:rPr lang="en-US" altLang="ko-KR" sz="1000" dirty="0"/>
                        <a:t>INSERT </a:t>
                      </a:r>
                      <a:r>
                        <a:rPr lang="ko-KR" altLang="en-US" sz="1000" dirty="0"/>
                        <a:t>라고 보내면 해당 내용을 최초 저장하며</a:t>
                      </a:r>
                      <a:r>
                        <a:rPr lang="en-US" altLang="ko-KR" sz="1000" dirty="0"/>
                        <a:t>, KEY</a:t>
                      </a:r>
                      <a:r>
                        <a:rPr lang="ko-KR" altLang="en-US" sz="1000" dirty="0"/>
                        <a:t>값에 해당 공지사항 번호를 넣으면 수정</a:t>
                      </a:r>
                      <a:r>
                        <a:rPr lang="en-US" altLang="ko-KR" sz="1000" dirty="0"/>
                        <a:t>(update)</a:t>
                      </a:r>
                      <a:r>
                        <a:rPr lang="ko-KR" altLang="en-US" sz="1000" dirty="0"/>
                        <a:t>처리함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취소 버튼을 누르면 공지사항 리스트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gongji_list.jsp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이동</a:t>
                      </a:r>
                      <a:r>
                        <a:rPr lang="en-US" altLang="ko-KR" sz="1000" dirty="0"/>
                        <a:t> </a:t>
                      </a:r>
                    </a:p>
                  </a:txBody>
                  <a:tcPr marL="91441" marR="91441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 err="1"/>
                        <a:t>원글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댓글 수준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댓글내 순서를 잘 생각하여 처리할 것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댓글 수준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댓글레벨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에 개수에 맞게 댓글 화살표를 표시함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댓글내 순서는 어떤 글이 파고 들면 다른 글들의 순서를 밀어 내야함</a:t>
                      </a:r>
                    </a:p>
                  </a:txBody>
                  <a:tcPr marL="91441" marR="91441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06575"/>
            <a:ext cx="54737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487C79-F245-49F5-B7C9-6CCA9039ED29}"/>
              </a:ext>
            </a:extLst>
          </p:cNvPr>
          <p:cNvSpPr txBox="1"/>
          <p:nvPr/>
        </p:nvSpPr>
        <p:spPr>
          <a:xfrm>
            <a:off x="3540154" y="500817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dirty="0"/>
              <a:t>댓글내 순서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CDA8A-C246-499F-99D1-4A86D6341D10}"/>
              </a:ext>
            </a:extLst>
          </p:cNvPr>
          <p:cNvSpPr/>
          <p:nvPr/>
        </p:nvSpPr>
        <p:spPr bwMode="auto">
          <a:xfrm>
            <a:off x="4584169" y="5058510"/>
            <a:ext cx="919010" cy="13850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55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</a:pPr>
            <a:r>
              <a:rPr lang="en-US" altLang="ko-KR" sz="1400" kern="0"/>
              <a:t>5) </a:t>
            </a:r>
            <a:r>
              <a:rPr lang="ko-KR" altLang="en-US" sz="1400" kern="0"/>
              <a:t>화면</a:t>
            </a:r>
            <a:r>
              <a:rPr lang="en-US" altLang="ko-KR" sz="1400" kern="0"/>
              <a:t>/</a:t>
            </a:r>
            <a:r>
              <a:rPr lang="ko-KR" altLang="en-US" sz="1400" kern="0"/>
              <a:t>기능설계 </a:t>
            </a:r>
            <a:r>
              <a:rPr lang="en-US" altLang="ko-KR" sz="1400" kern="0"/>
              <a:t>– </a:t>
            </a:r>
            <a:r>
              <a:rPr lang="ko-KR" altLang="en-US" sz="1400" kern="0"/>
              <a:t>댓글 새로입력</a:t>
            </a:r>
            <a:endParaRPr lang="en-US" altLang="ko-KR" sz="1400" kern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2. </a:t>
            </a:r>
            <a:r>
              <a:rPr kumimoji="0" lang="ko-KR" altLang="en-US" sz="2400" b="1"/>
              <a:t>설계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9150"/>
              </p:ext>
            </p:extLst>
          </p:nvPr>
        </p:nvGraphicFramePr>
        <p:xfrm>
          <a:off x="622300" y="1711325"/>
          <a:ext cx="8208963" cy="4906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0171">
                <a:tc row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 marT="45730" marB="45730"/>
                </a:tc>
                <a:tc>
                  <a:txBody>
                    <a:bodyPr/>
                    <a:lstStyle/>
                    <a:p>
                      <a:pPr marL="228600" marR="0" indent="-22860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 err="1"/>
                        <a:t>gongji_reinsert.jsp</a:t>
                      </a:r>
                      <a:r>
                        <a:rPr lang="en-US" altLang="ko-KR" sz="1000" dirty="0"/>
                        <a:t>]</a:t>
                      </a:r>
                      <a:r>
                        <a:rPr lang="ko-KR" altLang="en-US" sz="1000" dirty="0"/>
                        <a:t>화면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 err="1"/>
                        <a:t>댓글을</a:t>
                      </a:r>
                      <a:r>
                        <a:rPr lang="ko-KR" altLang="en-US" sz="1000" dirty="0"/>
                        <a:t> 입력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일자는 자동으로 오늘 날짜를 입력되도록 함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쓰기버튼을 누르면 저장됨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</a:rPr>
                        <a:t>gongji_write.jsp?key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=INSERT)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최종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저장을 처리하는 </a:t>
                      </a:r>
                      <a:r>
                        <a:rPr lang="en-US" altLang="ko-KR" sz="1000" dirty="0" err="1"/>
                        <a:t>jsp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altLang="ko-KR" sz="1000" dirty="0" err="1"/>
                        <a:t>gongji_write.jsp</a:t>
                      </a:r>
                      <a:r>
                        <a:rPr lang="ko-KR" altLang="en-US" sz="1000" dirty="0"/>
                        <a:t>임 </a:t>
                      </a:r>
                      <a:r>
                        <a:rPr lang="en-US" altLang="ko-KR" sz="1000" dirty="0"/>
                        <a:t>key</a:t>
                      </a:r>
                      <a:r>
                        <a:rPr lang="ko-KR" altLang="en-US" sz="1000" dirty="0"/>
                        <a:t>값을 </a:t>
                      </a:r>
                      <a:r>
                        <a:rPr lang="en-US" altLang="ko-KR" sz="1000" dirty="0"/>
                        <a:t>INSERT </a:t>
                      </a:r>
                      <a:r>
                        <a:rPr lang="ko-KR" altLang="en-US" sz="1000" dirty="0"/>
                        <a:t>라고 보내면 해당 내용을 최초 저장하며</a:t>
                      </a:r>
                      <a:r>
                        <a:rPr lang="en-US" altLang="ko-KR" sz="1000" dirty="0"/>
                        <a:t>, KEY</a:t>
                      </a:r>
                      <a:r>
                        <a:rPr lang="ko-KR" altLang="en-US" sz="1000" dirty="0"/>
                        <a:t>값에 해당 공지사항 번호를 넣으면 수정</a:t>
                      </a:r>
                      <a:r>
                        <a:rPr lang="en-US" altLang="ko-KR" sz="1000" dirty="0"/>
                        <a:t>(update)</a:t>
                      </a:r>
                      <a:r>
                        <a:rPr lang="ko-KR" altLang="en-US" sz="1000" dirty="0"/>
                        <a:t>처리함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취소 버튼을 누르면 공지사항 리스트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gongji_list.jsp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이동</a:t>
                      </a:r>
                      <a:r>
                        <a:rPr lang="en-US" altLang="ko-KR" sz="1000" dirty="0"/>
                        <a:t> </a:t>
                      </a:r>
                    </a:p>
                  </a:txBody>
                  <a:tcPr marL="91441" marR="91441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댓 글 입력 시 원 글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rootid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번호와 </a:t>
                      </a:r>
                      <a:r>
                        <a:rPr lang="ko-KR" altLang="en-US" sz="1000" dirty="0" err="1"/>
                        <a:t>댓글수준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nodeid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를 가지고 있음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댓 글은 </a:t>
                      </a:r>
                      <a:r>
                        <a:rPr lang="en-US" altLang="ko-KR" sz="1000" dirty="0" err="1"/>
                        <a:t>gongji_write.jsp</a:t>
                      </a:r>
                      <a:r>
                        <a:rPr lang="ko-KR" altLang="en-US" sz="1000" dirty="0"/>
                        <a:t>에서 처리</a:t>
                      </a:r>
                      <a:r>
                        <a:rPr lang="en-US" altLang="ko-KR" sz="1000" dirty="0"/>
                        <a:t>(key=INSERT)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/>
                        <a:t>즉 댓글 수준</a:t>
                      </a:r>
                      <a:r>
                        <a:rPr lang="en-US" altLang="ko-KR" sz="1000" dirty="0"/>
                        <a:t>(relevel)</a:t>
                      </a:r>
                      <a:r>
                        <a:rPr lang="ko-KR" altLang="en-US" sz="1000" dirty="0"/>
                        <a:t>이 </a:t>
                      </a:r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보다 큰 경우 </a:t>
                      </a:r>
                      <a:r>
                        <a:rPr lang="ko-KR" altLang="en-US" sz="1000" dirty="0" err="1"/>
                        <a:t>댓글로</a:t>
                      </a:r>
                      <a:r>
                        <a:rPr lang="ko-KR" altLang="en-US" sz="1000" dirty="0"/>
                        <a:t> 처리</a:t>
                      </a:r>
                    </a:p>
                  </a:txBody>
                  <a:tcPr marL="91441" marR="91441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06575"/>
            <a:ext cx="54737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9ACFAB-6851-44EB-95D0-C9C943E6761A}"/>
              </a:ext>
            </a:extLst>
          </p:cNvPr>
          <p:cNvSpPr txBox="1"/>
          <p:nvPr/>
        </p:nvSpPr>
        <p:spPr>
          <a:xfrm>
            <a:off x="3540154" y="500817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dirty="0"/>
              <a:t>댓글내 순서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45DD0-51A1-468F-8937-0E93D58DD6BF}"/>
              </a:ext>
            </a:extLst>
          </p:cNvPr>
          <p:cNvSpPr/>
          <p:nvPr/>
        </p:nvSpPr>
        <p:spPr bwMode="auto">
          <a:xfrm>
            <a:off x="4584169" y="5058510"/>
            <a:ext cx="919010" cy="13850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69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</a:pPr>
            <a:r>
              <a:rPr lang="en-US" altLang="ko-KR" sz="1400" kern="0"/>
              <a:t>1) </a:t>
            </a:r>
            <a:r>
              <a:rPr lang="ko-KR" altLang="en-US" sz="1400" kern="0"/>
              <a:t>프로세스</a:t>
            </a:r>
            <a:r>
              <a:rPr lang="en-US" altLang="ko-KR" sz="1400" kern="0"/>
              <a:t> </a:t>
            </a:r>
            <a:r>
              <a:rPr lang="ko-KR" altLang="en-US" sz="1400" kern="0"/>
              <a:t>수정 및 신규사항</a:t>
            </a:r>
            <a:endParaRPr lang="en-US" altLang="ko-KR" sz="1400" kern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3. </a:t>
            </a:r>
            <a:r>
              <a:rPr kumimoji="0" lang="ko-KR" altLang="en-US" sz="2400" b="1"/>
              <a:t>구현</a:t>
            </a:r>
          </a:p>
        </p:txBody>
      </p:sp>
      <p:sp>
        <p:nvSpPr>
          <p:cNvPr id="7" name="타원 6"/>
          <p:cNvSpPr/>
          <p:nvPr/>
        </p:nvSpPr>
        <p:spPr>
          <a:xfrm>
            <a:off x="1331913" y="1700213"/>
            <a:ext cx="1584325" cy="720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gongji_list.jsp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140200" y="1700213"/>
            <a:ext cx="1584325" cy="720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gongji_view.jsp?key</a:t>
            </a:r>
            <a:r>
              <a:rPr lang="en-US" altLang="ko-KR" sz="1100" dirty="0">
                <a:solidFill>
                  <a:schemeClr val="tx1"/>
                </a:solidFill>
              </a:rPr>
              <a:t>=</a:t>
            </a:r>
            <a:r>
              <a:rPr lang="ko-KR" altLang="en-US" sz="1100" dirty="0" err="1">
                <a:solidFill>
                  <a:schemeClr val="tx1"/>
                </a:solidFill>
              </a:rPr>
              <a:t>글번호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43375" y="3141663"/>
            <a:ext cx="1582738" cy="717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gongji_update.jsp?key</a:t>
            </a:r>
            <a:r>
              <a:rPr lang="en-US" altLang="ko-KR" sz="1100" dirty="0">
                <a:solidFill>
                  <a:schemeClr val="tx1"/>
                </a:solidFill>
              </a:rPr>
              <a:t>=</a:t>
            </a:r>
            <a:r>
              <a:rPr lang="ko-KR" altLang="en-US" sz="1100" dirty="0" err="1">
                <a:solidFill>
                  <a:schemeClr val="tx1"/>
                </a:solidFill>
              </a:rPr>
              <a:t>글번호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25563" y="3211513"/>
            <a:ext cx="1584325" cy="720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gongji_insert.jsp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484438" y="4579938"/>
            <a:ext cx="1871662" cy="720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gongji_write.jsp?(key=</a:t>
            </a:r>
            <a:r>
              <a:rPr lang="ko-KR" altLang="en-US" sz="1100" dirty="0" err="1">
                <a:solidFill>
                  <a:schemeClr val="tx1"/>
                </a:solidFill>
              </a:rPr>
              <a:t>글번호</a:t>
            </a:r>
            <a:r>
              <a:rPr lang="en-US" altLang="ko-KR" sz="1100" dirty="0">
                <a:solidFill>
                  <a:schemeClr val="tx1"/>
                </a:solidFill>
              </a:rPr>
              <a:t>/key=INSERT)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003800" y="4579938"/>
            <a:ext cx="1873250" cy="720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gongji_delete.jsp?key</a:t>
            </a:r>
            <a:r>
              <a:rPr lang="en-US" altLang="ko-KR" sz="1100" dirty="0">
                <a:solidFill>
                  <a:schemeClr val="tx1"/>
                </a:solidFill>
              </a:rPr>
              <a:t>=</a:t>
            </a:r>
            <a:r>
              <a:rPr lang="ko-KR" altLang="en-US" sz="1100" dirty="0" err="1">
                <a:solidFill>
                  <a:schemeClr val="tx1"/>
                </a:solidFill>
              </a:rPr>
              <a:t>글번호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7" idx="4"/>
            <a:endCxn id="11" idx="0"/>
          </p:cNvCxnSpPr>
          <p:nvPr/>
        </p:nvCxnSpPr>
        <p:spPr>
          <a:xfrm flipH="1">
            <a:off x="2117725" y="2420938"/>
            <a:ext cx="6350" cy="7905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4"/>
            <a:endCxn id="10" idx="0"/>
          </p:cNvCxnSpPr>
          <p:nvPr/>
        </p:nvCxnSpPr>
        <p:spPr>
          <a:xfrm>
            <a:off x="4932363" y="2420938"/>
            <a:ext cx="3175" cy="7207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4"/>
            <a:endCxn id="12" idx="0"/>
          </p:cNvCxnSpPr>
          <p:nvPr/>
        </p:nvCxnSpPr>
        <p:spPr>
          <a:xfrm flipH="1">
            <a:off x="3419475" y="3859213"/>
            <a:ext cx="1516063" cy="7207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4"/>
            <a:endCxn id="12" idx="0"/>
          </p:cNvCxnSpPr>
          <p:nvPr/>
        </p:nvCxnSpPr>
        <p:spPr>
          <a:xfrm>
            <a:off x="2117725" y="3932238"/>
            <a:ext cx="1301750" cy="6477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4"/>
            <a:endCxn id="13" idx="0"/>
          </p:cNvCxnSpPr>
          <p:nvPr/>
        </p:nvCxnSpPr>
        <p:spPr>
          <a:xfrm>
            <a:off x="4935538" y="3859213"/>
            <a:ext cx="1004887" cy="7207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6"/>
            <a:endCxn id="9" idx="2"/>
          </p:cNvCxnSpPr>
          <p:nvPr/>
        </p:nvCxnSpPr>
        <p:spPr>
          <a:xfrm>
            <a:off x="2916238" y="2058988"/>
            <a:ext cx="1223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339975" y="2420938"/>
            <a:ext cx="0" cy="7905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843213" y="2205038"/>
            <a:ext cx="129698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843213" y="2278063"/>
            <a:ext cx="1944687" cy="863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0"/>
          </p:cNvCxnSpPr>
          <p:nvPr/>
        </p:nvCxnSpPr>
        <p:spPr>
          <a:xfrm flipH="1" flipV="1">
            <a:off x="2555875" y="2420938"/>
            <a:ext cx="863600" cy="2159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3" idx="1"/>
          </p:cNvCxnSpPr>
          <p:nvPr/>
        </p:nvCxnSpPr>
        <p:spPr>
          <a:xfrm flipH="1" flipV="1">
            <a:off x="2627313" y="2420938"/>
            <a:ext cx="2651125" cy="22637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6372225" y="3141663"/>
            <a:ext cx="1584325" cy="720725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gongji_reinsert.jsp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9" idx="4"/>
            <a:endCxn id="25" idx="0"/>
          </p:cNvCxnSpPr>
          <p:nvPr/>
        </p:nvCxnSpPr>
        <p:spPr>
          <a:xfrm>
            <a:off x="4932363" y="2420938"/>
            <a:ext cx="2232025" cy="7207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2916238" y="2278063"/>
            <a:ext cx="4032250" cy="863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2" idx="0"/>
          </p:cNvCxnSpPr>
          <p:nvPr/>
        </p:nvCxnSpPr>
        <p:spPr>
          <a:xfrm flipH="1">
            <a:off x="3419475" y="3859213"/>
            <a:ext cx="3744913" cy="7207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4"/>
            <a:endCxn id="13" idx="0"/>
          </p:cNvCxnSpPr>
          <p:nvPr/>
        </p:nvCxnSpPr>
        <p:spPr>
          <a:xfrm flipH="1">
            <a:off x="5940425" y="3862388"/>
            <a:ext cx="1223963" cy="7175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천공 테이프 29"/>
          <p:cNvSpPr/>
          <p:nvPr/>
        </p:nvSpPr>
        <p:spPr>
          <a:xfrm>
            <a:off x="1258888" y="1557338"/>
            <a:ext cx="576262" cy="285750"/>
          </a:xfrm>
          <a:prstGeom prst="flowChartPunchedTap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수정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순서도: 천공 테이프 30"/>
          <p:cNvSpPr/>
          <p:nvPr/>
        </p:nvSpPr>
        <p:spPr>
          <a:xfrm>
            <a:off x="4211638" y="1557338"/>
            <a:ext cx="576262" cy="285750"/>
          </a:xfrm>
          <a:prstGeom prst="flowChartPunchedTap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수정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순서도: 천공 테이프 31"/>
          <p:cNvSpPr/>
          <p:nvPr/>
        </p:nvSpPr>
        <p:spPr>
          <a:xfrm>
            <a:off x="1116013" y="3141663"/>
            <a:ext cx="574675" cy="285750"/>
          </a:xfrm>
          <a:prstGeom prst="flowChartPunchedTap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수정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순서도: 천공 테이프 32"/>
          <p:cNvSpPr/>
          <p:nvPr/>
        </p:nvSpPr>
        <p:spPr>
          <a:xfrm>
            <a:off x="2195513" y="4579938"/>
            <a:ext cx="576262" cy="288925"/>
          </a:xfrm>
          <a:prstGeom prst="flowChartPunchedTap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수정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순서도: 천공 테이프 33"/>
          <p:cNvSpPr/>
          <p:nvPr/>
        </p:nvSpPr>
        <p:spPr>
          <a:xfrm>
            <a:off x="4572000" y="4652963"/>
            <a:ext cx="576263" cy="288925"/>
          </a:xfrm>
          <a:prstGeom prst="flowChartPunchedTap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수정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순서도: 천공 테이프 34"/>
          <p:cNvSpPr/>
          <p:nvPr/>
        </p:nvSpPr>
        <p:spPr>
          <a:xfrm>
            <a:off x="3851275" y="2995613"/>
            <a:ext cx="576263" cy="288925"/>
          </a:xfrm>
          <a:prstGeom prst="flowChartPunchedTap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수정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순서도: 천공 테이프 35"/>
          <p:cNvSpPr/>
          <p:nvPr/>
        </p:nvSpPr>
        <p:spPr>
          <a:xfrm>
            <a:off x="7451725" y="2925763"/>
            <a:ext cx="576263" cy="285750"/>
          </a:xfrm>
          <a:prstGeom prst="flowChartPunchedTap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113" indent="-188913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2225" indent="-3778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39925" indent="-568325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6038" indent="-757238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신규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290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구현실습 </a:t>
            </a:r>
            <a:r>
              <a:rPr lang="en-US" altLang="ko-KR" sz="1600" dirty="0"/>
              <a:t>1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다음을 구현하시오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528182" y="1533421"/>
            <a:ext cx="7160481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ko-KR" dirty="0"/>
              <a:t>- </a:t>
            </a:r>
            <a:r>
              <a:rPr lang="ko-KR" altLang="en-US" dirty="0"/>
              <a:t>데이터베이스 수정 및 실습용 데이터 입력 </a:t>
            </a:r>
            <a:r>
              <a:rPr lang="en-US" altLang="ko-KR" dirty="0"/>
              <a:t>: </a:t>
            </a:r>
            <a:r>
              <a:rPr lang="en-US" altLang="ko-KR" dirty="0" err="1"/>
              <a:t>makedata.jsp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                                  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ko-KR" dirty="0"/>
              <a:t>- 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수정 </a:t>
            </a:r>
            <a:r>
              <a:rPr lang="en-US" altLang="ko-KR" dirty="0"/>
              <a:t>1 : </a:t>
            </a:r>
            <a:r>
              <a:rPr lang="en-US" altLang="ko-KR" dirty="0" err="1"/>
              <a:t>gongji_list.jsp</a:t>
            </a:r>
            <a:r>
              <a:rPr lang="en-US" altLang="ko-KR" dirty="0"/>
              <a:t> </a:t>
            </a:r>
            <a:r>
              <a:rPr lang="en-US" altLang="ko-KR" dirty="0" err="1"/>
              <a:t>gongji_view.jsp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514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구현실습 </a:t>
            </a:r>
            <a:r>
              <a:rPr lang="en-US" altLang="ko-KR" sz="1600" dirty="0"/>
              <a:t>2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다음을 구현하시오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528182" y="1533421"/>
            <a:ext cx="7160481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수정 </a:t>
            </a:r>
            <a:r>
              <a:rPr lang="en-US" altLang="ko-KR" dirty="0"/>
              <a:t>2 : </a:t>
            </a:r>
            <a:r>
              <a:rPr lang="en-US" altLang="ko-KR" dirty="0" err="1"/>
              <a:t>gongji_insert.jsp</a:t>
            </a:r>
            <a:r>
              <a:rPr lang="en-US" altLang="ko-KR" dirty="0"/>
              <a:t> </a:t>
            </a:r>
            <a:r>
              <a:rPr lang="en-US" altLang="ko-KR" dirty="0" err="1"/>
              <a:t>gongji_update.jsp</a:t>
            </a:r>
            <a:endParaRPr lang="en-US" altLang="ko-KR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수정 </a:t>
            </a:r>
            <a:r>
              <a:rPr lang="en-US" altLang="ko-KR" dirty="0"/>
              <a:t>3 : </a:t>
            </a:r>
            <a:r>
              <a:rPr lang="en-US" altLang="ko-KR" dirty="0" err="1"/>
              <a:t>gongji_write.jsp</a:t>
            </a:r>
            <a:r>
              <a:rPr lang="en-US" altLang="ko-KR" dirty="0"/>
              <a:t> </a:t>
            </a:r>
            <a:r>
              <a:rPr lang="en-US" altLang="ko-KR" dirty="0" err="1"/>
              <a:t>gongji_delete.jsp</a:t>
            </a:r>
            <a:endParaRPr lang="en-US" altLang="ko-KR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dirty="0"/>
              <a:t>신규 </a:t>
            </a:r>
            <a:r>
              <a:rPr lang="en-US" altLang="ko-KR" dirty="0" err="1"/>
              <a:t>jsp</a:t>
            </a:r>
            <a:r>
              <a:rPr lang="ko-KR" altLang="en-US" dirty="0"/>
              <a:t>작성 </a:t>
            </a:r>
            <a:r>
              <a:rPr lang="en-US" altLang="ko-KR" dirty="0"/>
              <a:t>: </a:t>
            </a:r>
            <a:r>
              <a:rPr lang="en-US" altLang="ko-KR" dirty="0" err="1"/>
              <a:t>gongji_reinsert.jsp</a:t>
            </a:r>
            <a:endParaRPr lang="en-US" altLang="ko-KR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dirty="0"/>
              <a:t>게시판 종합 테스트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963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Further work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게시판</a:t>
            </a:r>
            <a:r>
              <a:rPr lang="en-US" altLang="ko-KR" dirty="0"/>
              <a:t> </a:t>
            </a:r>
            <a:r>
              <a:rPr lang="ko-KR" altLang="en-US" dirty="0"/>
              <a:t>내용을 오픈 소스 계열의 </a:t>
            </a:r>
            <a:r>
              <a:rPr lang="en-US" altLang="ko-KR" dirty="0"/>
              <a:t>html</a:t>
            </a:r>
            <a:r>
              <a:rPr lang="ko-KR" altLang="en-US" dirty="0"/>
              <a:t>에디터를 찾아 붙이기</a:t>
            </a: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파일 업로드 기능을 넣기 </a:t>
            </a: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보안</a:t>
            </a:r>
            <a:r>
              <a:rPr lang="en-US" altLang="ko-KR" dirty="0"/>
              <a:t> </a:t>
            </a:r>
            <a:r>
              <a:rPr lang="ko-KR" altLang="en-US" dirty="0"/>
              <a:t>사항 적용하기 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-injection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3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Further work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1391669"/>
            <a:ext cx="4374099" cy="48325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083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ko-KR" altLang="en-US" sz="2000" dirty="0" err="1"/>
              <a:t>댓글</a:t>
            </a:r>
            <a:r>
              <a:rPr lang="ko-KR" altLang="en-US" sz="2000" dirty="0"/>
              <a:t> 게시판 구현</a:t>
            </a:r>
            <a:endParaRPr lang="en-US" altLang="ko-KR" sz="2000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게시판 추가기능 분석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게시판 추가기능 설계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게시판 추가기능 구현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Further work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039" y="1311965"/>
            <a:ext cx="3116556" cy="47862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04300" y="2703444"/>
            <a:ext cx="1805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HTTPCLIENT.JAR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480" y="1184744"/>
            <a:ext cx="3276060" cy="49738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5695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Further work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04300" y="2703444"/>
            <a:ext cx="1805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HTTPCLIENT.JAR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93" y="1133676"/>
            <a:ext cx="3211476" cy="49320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967" y="1231820"/>
            <a:ext cx="3152727" cy="11177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4966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9. </a:t>
            </a:r>
            <a:r>
              <a:rPr lang="ko-KR" altLang="en-US" sz="1200" err="1"/>
              <a:t>조아리조트로</a:t>
            </a:r>
            <a:r>
              <a:rPr lang="ko-KR" altLang="en-US" sz="1200"/>
              <a:t> 놀러갑니다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댓글쓰기</a:t>
            </a:r>
            <a:r>
              <a:rPr lang="en-US" altLang="ko-KR" sz="1200" dirty="0"/>
              <a:t>, </a:t>
            </a:r>
            <a:r>
              <a:rPr lang="ko-KR" altLang="en-US" sz="1200" dirty="0"/>
              <a:t>조회수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새글표시를</a:t>
            </a:r>
            <a:r>
              <a:rPr lang="ko-KR" altLang="en-US" sz="1200" dirty="0"/>
              <a:t> 처리하기 위한 분석과정을 수행할 수 있다</a:t>
            </a:r>
            <a:r>
              <a:rPr lang="en-US" altLang="ko-KR" sz="1200" dirty="0"/>
              <a:t>.</a:t>
            </a:r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댓글쓰기</a:t>
            </a:r>
            <a:r>
              <a:rPr lang="en-US" altLang="ko-KR" sz="1200" dirty="0"/>
              <a:t>, </a:t>
            </a:r>
            <a:r>
              <a:rPr lang="ko-KR" altLang="en-US" sz="1200" dirty="0"/>
              <a:t>조회수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새글표시를</a:t>
            </a:r>
            <a:r>
              <a:rPr lang="ko-KR" altLang="en-US" sz="1200" dirty="0"/>
              <a:t> 처리하기 위한 분석과 설계를 할 수 있다</a:t>
            </a:r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댓글쓰기</a:t>
            </a:r>
            <a:r>
              <a:rPr lang="en-US" altLang="ko-KR" sz="1200" dirty="0"/>
              <a:t>, </a:t>
            </a:r>
            <a:r>
              <a:rPr lang="ko-KR" altLang="en-US" sz="1200" dirty="0"/>
              <a:t>조회수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새글표시를</a:t>
            </a:r>
            <a:r>
              <a:rPr lang="ko-KR" altLang="en-US" sz="1200" dirty="0"/>
              <a:t> 처리하기 위한 구현 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hangingPunct="1">
              <a:spcBef>
                <a:spcPts val="600"/>
              </a:spcBef>
            </a:pPr>
            <a:r>
              <a:rPr kumimoji="0" lang="ko-KR" altLang="en-US" sz="1200" dirty="0"/>
              <a:t>다음 주제에 대하여 본인이 인터넷 조사를 통하여 간단히 정리해 봅시다</a:t>
            </a:r>
            <a:r>
              <a:rPr kumimoji="0" lang="en-US" altLang="ko-KR" sz="1200" dirty="0"/>
              <a:t>.</a:t>
            </a:r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ko-KR" altLang="en-US" sz="1200" dirty="0"/>
              <a:t>게시판의 </a:t>
            </a:r>
            <a:r>
              <a:rPr lang="ko-KR" altLang="en-US" sz="1200" dirty="0" err="1"/>
              <a:t>댓글</a:t>
            </a:r>
            <a:r>
              <a:rPr lang="ko-KR" altLang="en-US" sz="1200" dirty="0"/>
              <a:t> 기능은 어떻게 구현한 것인지 고민해 봅시다</a:t>
            </a:r>
            <a:r>
              <a:rPr lang="en-US" altLang="ko-KR" sz="1200" dirty="0"/>
              <a:t>.</a:t>
            </a:r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kumimoji="0" lang="ko-KR" altLang="en-US" sz="1200" dirty="0"/>
              <a:t>데이터 베이스의 테이블을 생성한 후 수정하는 방법을 조사해 봅시다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721727"/>
            <a:ext cx="4105275" cy="32750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1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600"/>
              </a:spcBef>
              <a:buFont typeface="+mj-lt"/>
              <a:buAutoNum type="arabicParenR"/>
              <a:defRPr/>
            </a:pPr>
            <a:r>
              <a:rPr lang="ko-KR" altLang="en-US" sz="1400" kern="0"/>
              <a:t>댓글쓰기</a:t>
            </a:r>
            <a:r>
              <a:rPr lang="en-US" altLang="ko-KR" sz="1400" kern="0"/>
              <a:t>-</a:t>
            </a:r>
            <a:r>
              <a:rPr lang="ko-KR" altLang="en-US" sz="1400" kern="0"/>
              <a:t>목록보기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/>
              <a:t>댓 글은 일반 글 목록과 달리 해당 원 글 바로 밑에 댓 글 표시 </a:t>
            </a:r>
            <a:r>
              <a:rPr lang="en-US" altLang="ko-KR" sz="1400" kern="0"/>
              <a:t>(-&gt;[re]) </a:t>
            </a:r>
            <a:r>
              <a:rPr lang="ko-KR" altLang="en-US" sz="1400" kern="0"/>
              <a:t>를 하고 목록을 보여줌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/>
              <a:t>글을 하나 보고</a:t>
            </a:r>
            <a:r>
              <a:rPr lang="en-US" altLang="ko-KR" sz="1400" kern="0"/>
              <a:t>(oneview) </a:t>
            </a:r>
            <a:r>
              <a:rPr lang="ko-KR" altLang="en-US" sz="1400" kern="0"/>
              <a:t>해당 글의 댓 글을 달수 있음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/>
              <a:t>댓 글의</a:t>
            </a:r>
            <a:r>
              <a:rPr lang="en-US" altLang="ko-KR" sz="1400" kern="0"/>
              <a:t> </a:t>
            </a:r>
            <a:r>
              <a:rPr lang="ko-KR" altLang="en-US" sz="1400" kern="0"/>
              <a:t>댓 글을 달기도 가능</a:t>
            </a:r>
            <a:endParaRPr lang="en-US" altLang="ko-KR" sz="1400" kern="0" dirty="0"/>
          </a:p>
        </p:txBody>
      </p:sp>
      <p:sp>
        <p:nvSpPr>
          <p:cNvPr id="22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1. </a:t>
            </a:r>
            <a:r>
              <a:rPr kumimoji="0" lang="ko-KR" altLang="en-US" sz="2400" b="1"/>
              <a:t>추가기능 분석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8313" y="4518166"/>
            <a:ext cx="2519362" cy="236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4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2919413"/>
            <a:ext cx="4329113" cy="3424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오른쪽 화살표 24"/>
          <p:cNvSpPr/>
          <p:nvPr/>
        </p:nvSpPr>
        <p:spPr>
          <a:xfrm>
            <a:off x="4572000" y="4359275"/>
            <a:ext cx="173038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134350" y="5008563"/>
            <a:ext cx="638175" cy="358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kern="0" dirty="0"/>
              <a:t>2) </a:t>
            </a:r>
            <a:r>
              <a:rPr lang="ko-KR" altLang="en-US" sz="1400" kern="0" dirty="0" err="1"/>
              <a:t>댓글쓰기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–</a:t>
            </a:r>
            <a:r>
              <a:rPr lang="ko-KR" altLang="en-US" sz="1400" kern="0" dirty="0"/>
              <a:t> 구현원리</a:t>
            </a:r>
            <a:endParaRPr lang="en-US" altLang="ko-KR" sz="1400" kern="0" dirty="0"/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kern="0" dirty="0"/>
              <a:t>-  </a:t>
            </a:r>
            <a:r>
              <a:rPr lang="ko-KR" altLang="en-US" sz="1400" kern="0" dirty="0"/>
              <a:t>댓 글을 처리하는데 원 글 번호와 댓 글 수준의 두 개의 항목을 추가한다면 쉽게 처리할 수 있음</a:t>
            </a:r>
            <a:endParaRPr lang="en-US" altLang="ko-KR" sz="1400" kern="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kern="0" dirty="0"/>
              <a:t>id:</a:t>
            </a:r>
            <a:r>
              <a:rPr lang="ko-KR" altLang="en-US" sz="1400" kern="0" dirty="0"/>
              <a:t> 글을 작성되는 순서대로 하나씩 부여</a:t>
            </a:r>
            <a:endParaRPr lang="en-US" altLang="ko-KR" sz="1400" kern="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 dirty="0"/>
              <a:t>원 글 번호</a:t>
            </a:r>
            <a:r>
              <a:rPr lang="en-US" altLang="ko-KR" sz="1400" kern="0" dirty="0"/>
              <a:t>:</a:t>
            </a:r>
            <a:r>
              <a:rPr lang="ko-KR" altLang="en-US" sz="1400" kern="0" dirty="0"/>
              <a:t> 본 글이 원 글 </a:t>
            </a:r>
            <a:r>
              <a:rPr lang="ko-KR" altLang="en-US" sz="1400" kern="0" dirty="0" err="1"/>
              <a:t>일때는</a:t>
            </a:r>
            <a:r>
              <a:rPr lang="ko-KR" altLang="en-US" sz="1400" kern="0" dirty="0"/>
              <a:t> 원 글 번호</a:t>
            </a:r>
            <a:r>
              <a:rPr lang="en-US" altLang="ko-KR" sz="1400" kern="0" dirty="0"/>
              <a:t>(</a:t>
            </a:r>
            <a:r>
              <a:rPr lang="ko-KR" altLang="en-US" sz="1400" kern="0" dirty="0"/>
              <a:t>자기번호</a:t>
            </a:r>
            <a:r>
              <a:rPr lang="en-US" altLang="ko-KR" sz="1400" kern="0" dirty="0"/>
              <a:t>)</a:t>
            </a:r>
            <a:r>
              <a:rPr lang="ko-KR" altLang="en-US" sz="1400" kern="0" dirty="0"/>
              <a:t>를 저장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댓 글인 경우는 원 글의 번호를 저장 </a:t>
            </a:r>
            <a:endParaRPr lang="en-US" altLang="ko-KR" sz="1400" kern="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 dirty="0"/>
              <a:t>댓글 레벨</a:t>
            </a:r>
            <a:r>
              <a:rPr lang="en-US" altLang="ko-KR" sz="1400" kern="0" dirty="0"/>
              <a:t>:</a:t>
            </a:r>
            <a:r>
              <a:rPr lang="ko-KR" altLang="en-US" sz="1400" kern="0" dirty="0"/>
              <a:t> </a:t>
            </a:r>
            <a:r>
              <a:rPr lang="ko-KR" altLang="en-US" sz="1400" kern="0" dirty="0" err="1"/>
              <a:t>원글</a:t>
            </a:r>
            <a:r>
              <a:rPr lang="en-US" altLang="ko-KR" sz="1400" kern="0" dirty="0"/>
              <a:t>0, </a:t>
            </a:r>
            <a:r>
              <a:rPr lang="ko-KR" altLang="en-US" sz="1400" kern="0" dirty="0" err="1"/>
              <a:t>원글의</a:t>
            </a:r>
            <a:r>
              <a:rPr lang="ko-KR" altLang="en-US" sz="1400" kern="0" dirty="0"/>
              <a:t> 댓글 </a:t>
            </a:r>
            <a:r>
              <a:rPr lang="en-US" altLang="ko-KR" sz="1400" kern="0" dirty="0"/>
              <a:t>1, </a:t>
            </a:r>
            <a:r>
              <a:rPr lang="ko-KR" altLang="en-US" sz="1400" kern="0" dirty="0"/>
              <a:t>댓글의 댓글 </a:t>
            </a:r>
            <a:r>
              <a:rPr lang="en-US" altLang="ko-KR" sz="1400" kern="0" dirty="0"/>
              <a:t>2 </a:t>
            </a:r>
            <a:r>
              <a:rPr lang="ko-KR" altLang="en-US" sz="1400" kern="0" dirty="0" err="1"/>
              <a:t>이런식으로</a:t>
            </a:r>
            <a:r>
              <a:rPr lang="ko-KR" altLang="en-US" sz="1400" kern="0" dirty="0"/>
              <a:t> 진행됨</a:t>
            </a:r>
            <a:endParaRPr lang="en-US" altLang="ko-KR" sz="1400" kern="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 dirty="0"/>
              <a:t>댓글 표시순서 </a:t>
            </a:r>
            <a:r>
              <a:rPr lang="en-US" altLang="ko-KR" sz="1400" kern="0" dirty="0"/>
              <a:t>: </a:t>
            </a:r>
            <a:r>
              <a:rPr lang="ko-KR" altLang="en-US" sz="1400" kern="0" dirty="0"/>
              <a:t>댓글내 몇 번째 표시되는 글인지 표시 </a:t>
            </a:r>
            <a:r>
              <a:rPr lang="en-US" altLang="ko-KR" sz="1400" kern="0" dirty="0"/>
              <a:t>(0,1,2,3…)</a:t>
            </a:r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1. </a:t>
            </a:r>
            <a:r>
              <a:rPr kumimoji="0" lang="ko-KR" altLang="en-US" sz="2400" b="1"/>
              <a:t>추가기능 분석 </a:t>
            </a:r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3059113"/>
            <a:ext cx="3889375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27088" y="4675188"/>
            <a:ext cx="2520950" cy="193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575175" y="4648200"/>
            <a:ext cx="169863" cy="290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5018"/>
              </p:ext>
            </p:extLst>
          </p:nvPr>
        </p:nvGraphicFramePr>
        <p:xfrm>
          <a:off x="5292725" y="3325813"/>
          <a:ext cx="3671888" cy="2804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r>
                        <a:rPr lang="en-US" altLang="ko-KR" sz="1000" baseline="0" dirty="0"/>
                        <a:t> =1 , </a:t>
                      </a:r>
                      <a:r>
                        <a:rPr lang="ko-KR" altLang="en-US" sz="1000" baseline="0" dirty="0"/>
                        <a:t>원 글</a:t>
                      </a:r>
                      <a:r>
                        <a:rPr lang="en-US" altLang="ko-KR" sz="1000" baseline="0" dirty="0"/>
                        <a:t>=1, </a:t>
                      </a:r>
                      <a:r>
                        <a:rPr lang="ko-KR" altLang="en-US" sz="1000" baseline="0" dirty="0"/>
                        <a:t>댓 </a:t>
                      </a:r>
                      <a:r>
                        <a:rPr lang="ko-KR" altLang="en-US" sz="1000" baseline="0" dirty="0" err="1"/>
                        <a:t>글레벨</a:t>
                      </a:r>
                      <a:r>
                        <a:rPr lang="en-US" altLang="ko-KR" sz="1000" baseline="0" dirty="0"/>
                        <a:t>=0,</a:t>
                      </a:r>
                      <a:r>
                        <a:rPr lang="ko-KR" altLang="en-US" sz="1000" baseline="0" dirty="0"/>
                        <a:t>댓글표시순서</a:t>
                      </a:r>
                      <a:r>
                        <a:rPr lang="en-US" altLang="ko-KR" sz="1000" baseline="0" dirty="0"/>
                        <a:t>=0</a:t>
                      </a:r>
                      <a:endParaRPr lang="ko-KR" altLang="en-US" sz="1000" dirty="0"/>
                    </a:p>
                  </a:txBody>
                  <a:tcPr marL="91427" marR="91427" marT="45739" marB="4573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는 글 쓰는 순서로 자동생성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댓 글 레벨이 </a:t>
                      </a:r>
                      <a:r>
                        <a:rPr lang="en-US" altLang="ko-KR" sz="1000" dirty="0"/>
                        <a:t>=0</a:t>
                      </a:r>
                      <a:r>
                        <a:rPr lang="ko-KR" altLang="en-US" sz="1000" dirty="0"/>
                        <a:t>은 </a:t>
                      </a:r>
                      <a:r>
                        <a:rPr lang="ko-KR" altLang="en-US" sz="1000" dirty="0" err="1"/>
                        <a:t>원글</a:t>
                      </a:r>
                      <a:r>
                        <a:rPr lang="ko-KR" altLang="en-US" sz="1000" dirty="0"/>
                        <a:t> 임</a:t>
                      </a:r>
                      <a:r>
                        <a:rPr lang="en-US" altLang="ko-KR" sz="1000" dirty="0"/>
                        <a:t>, </a:t>
                      </a:r>
                      <a:endParaRPr lang="ko-KR" altLang="en-US" sz="1000" dirty="0"/>
                    </a:p>
                  </a:txBody>
                  <a:tcPr marL="91427" marR="91427" marT="45739" marB="457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id=7, </a:t>
                      </a:r>
                      <a:r>
                        <a:rPr lang="ko-KR" altLang="en-US" sz="1000" dirty="0" err="1"/>
                        <a:t>원글</a:t>
                      </a:r>
                      <a:r>
                        <a:rPr lang="en-US" altLang="ko-KR" sz="1000" dirty="0"/>
                        <a:t>=1, </a:t>
                      </a:r>
                      <a:r>
                        <a:rPr lang="ko-KR" altLang="en-US" sz="1000" dirty="0"/>
                        <a:t>댓글레벨</a:t>
                      </a:r>
                      <a:r>
                        <a:rPr lang="en-US" altLang="ko-KR" sz="1000" dirty="0"/>
                        <a:t>=1,</a:t>
                      </a:r>
                      <a:r>
                        <a:rPr lang="ko-KR" altLang="en-US" sz="1000" dirty="0"/>
                        <a:t>댓글표시순서</a:t>
                      </a:r>
                      <a:r>
                        <a:rPr lang="en-US" altLang="ko-KR" sz="1000" dirty="0"/>
                        <a:t>=1</a:t>
                      </a:r>
                      <a:endParaRPr lang="ko-KR" altLang="en-US" sz="1000" dirty="0"/>
                    </a:p>
                  </a:txBody>
                  <a:tcPr marL="91427" marR="91427" marT="45739" marB="4573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번째 작성한 글이긴 하나 댓글레벨과 </a:t>
                      </a:r>
                      <a:r>
                        <a:rPr lang="ko-KR" altLang="en-US" sz="1000" dirty="0" err="1"/>
                        <a:t>원글번호로</a:t>
                      </a:r>
                      <a:r>
                        <a:rPr lang="ko-KR" altLang="en-US" sz="1000" dirty="0"/>
                        <a:t> 보아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 err="1"/>
                        <a:t>번원글의</a:t>
                      </a:r>
                      <a:r>
                        <a:rPr lang="ko-KR" altLang="en-US" sz="1000" dirty="0"/>
                        <a:t> 댓글로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번 </a:t>
                      </a:r>
                      <a:r>
                        <a:rPr lang="ko-KR" altLang="en-US" sz="1000" dirty="0" err="1"/>
                        <a:t>원글</a:t>
                      </a:r>
                      <a:r>
                        <a:rPr lang="ko-KR" altLang="en-US" sz="1000" dirty="0"/>
                        <a:t> 바로 아래 위치하고 화살표 하나를 표시</a:t>
                      </a:r>
                    </a:p>
                  </a:txBody>
                  <a:tcPr marL="91427" marR="91427" marT="45739" marB="457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id=8 </a:t>
                      </a:r>
                      <a:r>
                        <a:rPr lang="ko-KR" altLang="en-US" sz="1000" dirty="0" err="1"/>
                        <a:t>원글</a:t>
                      </a:r>
                      <a:r>
                        <a:rPr lang="en-US" altLang="ko-KR" sz="1000" dirty="0"/>
                        <a:t>=1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dirty="0"/>
                        <a:t>댓글레벨</a:t>
                      </a:r>
                      <a:r>
                        <a:rPr lang="en-US" altLang="ko-KR" sz="1000" dirty="0"/>
                        <a:t>=1,</a:t>
                      </a:r>
                      <a:r>
                        <a:rPr lang="ko-KR" altLang="en-US" sz="1000" dirty="0"/>
                        <a:t>댓글표시순서</a:t>
                      </a:r>
                      <a:r>
                        <a:rPr lang="en-US" altLang="ko-KR" sz="1000" dirty="0"/>
                        <a:t>=2</a:t>
                      </a:r>
                      <a:endParaRPr lang="ko-KR" altLang="en-US" sz="1000" dirty="0"/>
                    </a:p>
                  </a:txBody>
                  <a:tcPr marL="91427" marR="91427" marT="45739" marB="4573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원글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 err="1"/>
                        <a:t>에대한</a:t>
                      </a:r>
                      <a:r>
                        <a:rPr lang="ko-KR" altLang="en-US" sz="1000" dirty="0"/>
                        <a:t> 댓글인데 표시순서로 보아 위에 댓글보다는 다음에 쓰인 </a:t>
                      </a:r>
                      <a:r>
                        <a:rPr lang="ko-KR" altLang="en-US" sz="1000" dirty="0" err="1"/>
                        <a:t>뎃글임</a:t>
                      </a:r>
                      <a:endParaRPr lang="ko-KR" altLang="en-US" sz="1000" dirty="0"/>
                    </a:p>
                  </a:txBody>
                  <a:tcPr marL="91427" marR="91427" marT="45739" marB="457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id=9 </a:t>
                      </a:r>
                      <a:r>
                        <a:rPr lang="ko-KR" altLang="en-US" sz="1000" dirty="0" err="1"/>
                        <a:t>원글</a:t>
                      </a:r>
                      <a:r>
                        <a:rPr lang="en-US" altLang="ko-KR" sz="1000" dirty="0"/>
                        <a:t>=1 </a:t>
                      </a:r>
                      <a:r>
                        <a:rPr lang="ko-KR" altLang="en-US" sz="1000" dirty="0"/>
                        <a:t>댓글레벨</a:t>
                      </a:r>
                      <a:r>
                        <a:rPr lang="en-US" altLang="ko-KR" sz="1000" dirty="0"/>
                        <a:t>=2,</a:t>
                      </a:r>
                      <a:r>
                        <a:rPr lang="ko-KR" altLang="en-US" sz="1000" dirty="0"/>
                        <a:t>댓글표시순서</a:t>
                      </a:r>
                      <a:r>
                        <a:rPr lang="en-US" altLang="ko-KR" sz="1000" dirty="0"/>
                        <a:t>=2</a:t>
                      </a:r>
                      <a:endParaRPr lang="ko-KR" altLang="en-US" sz="1000" dirty="0"/>
                    </a:p>
                  </a:txBody>
                  <a:tcPr marL="91427" marR="91427" marT="45739" marB="4573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번째 발생한 글인데</a:t>
                      </a:r>
                      <a:r>
                        <a:rPr lang="en-US" altLang="ko-KR" sz="1000" dirty="0"/>
                        <a:t>, 7</a:t>
                      </a:r>
                      <a:r>
                        <a:rPr lang="ko-KR" altLang="en-US" sz="1000" dirty="0"/>
                        <a:t>번째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레벨 댓글에 대한 댓글임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표시순서가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번째로 보여야 하는데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="1" u="sng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이 순서보다 같거나 큰 글들은 </a:t>
                      </a:r>
                      <a:r>
                        <a:rPr lang="ko-KR" altLang="en-US" sz="1000" b="1" u="sng" dirty="0" err="1">
                          <a:solidFill>
                            <a:srgbClr val="FF0000"/>
                          </a:solidFill>
                        </a:rPr>
                        <a:t>한칸씩</a:t>
                      </a:r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 아래로 이동하여야 함</a:t>
                      </a:r>
                    </a:p>
                  </a:txBody>
                  <a:tcPr marL="91427" marR="91427" marT="45739" marB="457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5314950" y="2992438"/>
            <a:ext cx="1489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400">
                <a:latin typeface="맑은 고딕" panose="020B0503020000020004" pitchFamily="50" charset="-127"/>
                <a:ea typeface="굴림" panose="020B0600000101010101" pitchFamily="50" charset="-127"/>
              </a:rPr>
              <a:t>처리예시</a:t>
            </a:r>
          </a:p>
        </p:txBody>
      </p:sp>
    </p:spTree>
    <p:extLst>
      <p:ext uri="{BB962C8B-B14F-4D97-AF65-F5344CB8AC3E}">
        <p14:creationId xmlns:p14="http://schemas.microsoft.com/office/powerpoint/2010/main" val="164914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defRPr/>
            </a:pPr>
            <a:r>
              <a:rPr lang="en-US" altLang="ko-KR" sz="1400" kern="0" dirty="0"/>
              <a:t>3) </a:t>
            </a:r>
            <a:r>
              <a:rPr lang="ko-KR" altLang="en-US" sz="1400" kern="0" dirty="0"/>
              <a:t>댓글쓰기 </a:t>
            </a:r>
            <a:r>
              <a:rPr lang="en-US" altLang="ko-KR" sz="1400" kern="0" dirty="0"/>
              <a:t>- </a:t>
            </a:r>
            <a:r>
              <a:rPr lang="ko-KR" altLang="en-US" sz="1400" kern="0" dirty="0"/>
              <a:t>리스트</a:t>
            </a:r>
            <a:r>
              <a:rPr lang="en-US" altLang="ko-KR" sz="1400" kern="0" dirty="0"/>
              <a:t> </a:t>
            </a:r>
            <a:r>
              <a:rPr lang="ko-KR" altLang="en-US" sz="1400" kern="0" dirty="0"/>
              <a:t>처리 </a:t>
            </a:r>
            <a:endParaRPr lang="en-US" altLang="ko-KR" sz="1400" kern="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kern="0" dirty="0"/>
              <a:t>Id</a:t>
            </a:r>
            <a:r>
              <a:rPr lang="ko-KR" altLang="en-US" sz="1400" kern="0" dirty="0"/>
              <a:t>는 글을</a:t>
            </a:r>
            <a:r>
              <a:rPr lang="en-US" altLang="ko-KR" sz="1400" kern="0" dirty="0"/>
              <a:t> </a:t>
            </a:r>
            <a:r>
              <a:rPr lang="ko-KR" altLang="en-US" sz="1400" kern="0" dirty="0"/>
              <a:t>쓴 시간 순서로 배정되므로 댓글이 해당위치에 표시되지 않음 </a:t>
            </a:r>
            <a:endParaRPr lang="en-US" altLang="ko-KR" sz="1400" kern="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 dirty="0"/>
              <a:t>즉</a:t>
            </a:r>
            <a:r>
              <a:rPr lang="en-US" altLang="ko-KR" sz="1400" kern="0" dirty="0"/>
              <a:t> </a:t>
            </a:r>
            <a:r>
              <a:rPr lang="ko-KR" altLang="en-US" sz="1400" kern="0" dirty="0" err="1"/>
              <a:t>원글순으로</a:t>
            </a:r>
            <a:r>
              <a:rPr lang="ko-KR" altLang="en-US" sz="1400" kern="0" dirty="0"/>
              <a:t> 나열하고</a:t>
            </a:r>
            <a:r>
              <a:rPr lang="en-US" altLang="ko-KR" sz="1400" kern="0" dirty="0"/>
              <a:t>, </a:t>
            </a:r>
            <a:r>
              <a:rPr lang="ko-KR" altLang="en-US" sz="1400" kern="0" dirty="0" err="1"/>
              <a:t>원글의</a:t>
            </a:r>
            <a:r>
              <a:rPr lang="ko-KR" altLang="en-US" sz="1400" kern="0" dirty="0"/>
              <a:t> 값이 </a:t>
            </a:r>
            <a:r>
              <a:rPr lang="ko-KR" altLang="en-US" sz="1400" kern="0" dirty="0" err="1"/>
              <a:t>같을땐</a:t>
            </a:r>
            <a:r>
              <a:rPr lang="ko-KR" altLang="en-US" sz="1400" kern="0" dirty="0"/>
              <a:t> 댓글수준순으로 나열하고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댓글수준이 같다면 그때는 </a:t>
            </a:r>
            <a:r>
              <a:rPr lang="en-US" altLang="ko-KR" sz="1400" kern="0" dirty="0"/>
              <a:t>id</a:t>
            </a:r>
            <a:r>
              <a:rPr lang="ko-KR" altLang="en-US" sz="1400" kern="0" dirty="0"/>
              <a:t>순으로 나열되어야 함</a:t>
            </a:r>
            <a:endParaRPr lang="en-US" altLang="ko-KR" sz="1400" kern="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kern="0" dirty="0"/>
              <a:t>select * from </a:t>
            </a:r>
            <a:r>
              <a:rPr lang="en-US" altLang="ko-KR" sz="1400" kern="0" dirty="0" err="1"/>
              <a:t>gongji</a:t>
            </a:r>
            <a:r>
              <a:rPr lang="en-US" altLang="ko-KR" sz="1400" kern="0" dirty="0"/>
              <a:t> order by </a:t>
            </a:r>
            <a:r>
              <a:rPr lang="en-US" altLang="ko-KR" sz="1400" kern="0" dirty="0" err="1"/>
              <a:t>rootid</a:t>
            </a:r>
            <a:r>
              <a:rPr lang="en-US" altLang="ko-KR" sz="1400" kern="0" dirty="0"/>
              <a:t> </a:t>
            </a:r>
            <a:r>
              <a:rPr lang="en-US" altLang="ko-KR" sz="1400" kern="0" dirty="0" err="1"/>
              <a:t>desc</a:t>
            </a:r>
            <a:r>
              <a:rPr lang="en-US" altLang="ko-KR" sz="1400" kern="0" dirty="0"/>
              <a:t>, </a:t>
            </a:r>
            <a:r>
              <a:rPr lang="en-US" altLang="ko-KR" sz="1400" kern="0" dirty="0" err="1"/>
              <a:t>recnt</a:t>
            </a:r>
            <a:r>
              <a:rPr lang="en-US" altLang="ko-KR" sz="1400" kern="0" dirty="0"/>
              <a:t> </a:t>
            </a:r>
            <a:r>
              <a:rPr lang="en-US" altLang="ko-KR" sz="1400" kern="0" dirty="0" err="1"/>
              <a:t>asc</a:t>
            </a:r>
            <a:r>
              <a:rPr lang="en-US" altLang="ko-KR" sz="1400" kern="0" dirty="0"/>
              <a:t>; (</a:t>
            </a:r>
            <a:r>
              <a:rPr lang="en-US" altLang="ko-KR" sz="1400" kern="0" dirty="0" err="1"/>
              <a:t>rootid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:</a:t>
            </a:r>
            <a:r>
              <a:rPr lang="ko-KR" altLang="en-US" sz="1400" kern="0" dirty="0" err="1"/>
              <a:t>원글</a:t>
            </a:r>
            <a:r>
              <a:rPr lang="ko-KR" altLang="en-US" sz="1400" kern="0" dirty="0"/>
              <a:t> </a:t>
            </a:r>
            <a:r>
              <a:rPr lang="en-US" altLang="ko-KR" sz="1400" kern="0" dirty="0" err="1"/>
              <a:t>recnt</a:t>
            </a:r>
            <a:r>
              <a:rPr lang="en-US" altLang="ko-KR" sz="1400" kern="0" dirty="0"/>
              <a:t>:</a:t>
            </a:r>
            <a:r>
              <a:rPr lang="ko-KR" altLang="en-US" sz="1400" kern="0" dirty="0"/>
              <a:t>댓글내</a:t>
            </a:r>
            <a:r>
              <a:rPr lang="en-US" altLang="ko-KR" sz="1400" kern="0" dirty="0"/>
              <a:t> </a:t>
            </a:r>
            <a:r>
              <a:rPr lang="ko-KR" altLang="en-US" sz="1400" kern="0" dirty="0"/>
              <a:t>보이는 순서</a:t>
            </a:r>
            <a:r>
              <a:rPr lang="en-US" altLang="ko-KR" sz="1400" kern="0" dirty="0"/>
              <a:t>)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endParaRPr lang="en-US" altLang="ko-KR" sz="1400" kern="0" dirty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1. </a:t>
            </a:r>
            <a:r>
              <a:rPr kumimoji="0" lang="ko-KR" altLang="en-US" sz="2400" b="1"/>
              <a:t>추가기능 분석 </a:t>
            </a:r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89" y="2693353"/>
            <a:ext cx="5472113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10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defRPr/>
            </a:pPr>
            <a:r>
              <a:rPr lang="en-US" altLang="ko-KR" sz="1400" kern="0"/>
              <a:t>4) </a:t>
            </a:r>
            <a:r>
              <a:rPr lang="ko-KR" altLang="en-US" sz="1400" kern="0"/>
              <a:t>조회수 처리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/>
              <a:t>조회수</a:t>
            </a:r>
            <a:r>
              <a:rPr lang="en-US" altLang="ko-KR" sz="1400" kern="0"/>
              <a:t>(viewcnt) </a:t>
            </a:r>
            <a:r>
              <a:rPr lang="ko-KR" altLang="en-US" sz="1400" kern="0"/>
              <a:t>필드를</a:t>
            </a:r>
            <a:r>
              <a:rPr lang="en-US" altLang="ko-KR" sz="1400" kern="0"/>
              <a:t> </a:t>
            </a:r>
            <a:r>
              <a:rPr lang="ko-KR" altLang="en-US" sz="1400" kern="0"/>
              <a:t>생성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/>
              <a:t>글 보기 화면을 조회할 때마다 조회수 필드 값을 </a:t>
            </a:r>
            <a:r>
              <a:rPr lang="en-US" altLang="ko-KR" sz="1400" kern="0"/>
              <a:t>1 </a:t>
            </a:r>
            <a:r>
              <a:rPr lang="ko-KR" altLang="en-US" sz="1400" kern="0"/>
              <a:t>증가 시킴</a:t>
            </a:r>
            <a:endParaRPr lang="en-US" altLang="ko-KR" sz="1400" kern="0" dirty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1. </a:t>
            </a:r>
            <a:r>
              <a:rPr kumimoji="0" lang="ko-KR" altLang="en-US" sz="2400" b="1"/>
              <a:t>추가기능 분석 </a:t>
            </a:r>
          </a:p>
        </p:txBody>
      </p:sp>
      <p:pic>
        <p:nvPicPr>
          <p:cNvPr id="7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76475"/>
            <a:ext cx="471170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940425" y="3068638"/>
            <a:ext cx="288925" cy="193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6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 txBox="1">
            <a:spLocks/>
          </p:cNvSpPr>
          <p:nvPr/>
        </p:nvSpPr>
        <p:spPr>
          <a:xfrm>
            <a:off x="150813" y="1141413"/>
            <a:ext cx="8229600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defRPr/>
            </a:pPr>
            <a:r>
              <a:rPr lang="en-US" altLang="ko-KR" sz="1400" kern="0"/>
              <a:t>1) </a:t>
            </a:r>
            <a:r>
              <a:rPr lang="ko-KR" altLang="en-US" sz="1400" kern="0"/>
              <a:t>수정 및 추가 사항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kern="0"/>
              <a:t>기능을 이해하면서 점진적으로 구현하기로 함</a:t>
            </a:r>
            <a:endParaRPr lang="en-US" altLang="ko-KR" sz="1400" ker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kern="0"/>
              <a:t>1</a:t>
            </a:r>
            <a:r>
              <a:rPr lang="ko-KR" altLang="en-US" sz="1400" kern="0"/>
              <a:t>차 구현 </a:t>
            </a:r>
            <a:r>
              <a:rPr lang="en-US" altLang="ko-KR" sz="1400" kern="0"/>
              <a:t>: </a:t>
            </a:r>
            <a:r>
              <a:rPr lang="ko-KR" altLang="en-US" sz="1400" kern="0"/>
              <a:t>글 목록 </a:t>
            </a:r>
            <a:r>
              <a:rPr lang="en-US" altLang="ko-KR" sz="1400" kern="0"/>
              <a:t>,</a:t>
            </a:r>
            <a:r>
              <a:rPr lang="ko-KR" altLang="en-US" sz="1400" kern="0"/>
              <a:t>글보기 </a:t>
            </a:r>
            <a:r>
              <a:rPr lang="en-US" altLang="ko-KR" sz="1400" kern="0"/>
              <a:t>, </a:t>
            </a:r>
            <a:r>
              <a:rPr lang="ko-KR" altLang="en-US" sz="1400" kern="0"/>
              <a:t>글 신규</a:t>
            </a:r>
            <a:r>
              <a:rPr lang="en-US" altLang="ko-KR" sz="1400" kern="0"/>
              <a:t>, </a:t>
            </a:r>
            <a:r>
              <a:rPr lang="ko-KR" altLang="en-US" sz="1400" kern="0"/>
              <a:t>글 수정</a:t>
            </a:r>
            <a:r>
              <a:rPr lang="en-US" altLang="ko-KR" sz="1400" kern="0"/>
              <a:t>, </a:t>
            </a:r>
            <a:r>
              <a:rPr lang="ko-KR" altLang="en-US" sz="1400" kern="0"/>
              <a:t>글 삭제 </a:t>
            </a:r>
            <a:r>
              <a:rPr lang="en-US" altLang="ko-KR" sz="1400" kern="0"/>
              <a:t>(</a:t>
            </a:r>
            <a:r>
              <a:rPr lang="ko-KR" altLang="en-US" sz="1400" kern="0"/>
              <a:t>기타 파일올리기</a:t>
            </a:r>
            <a:r>
              <a:rPr lang="en-US" altLang="ko-KR" sz="1400" kern="0"/>
              <a:t>, </a:t>
            </a:r>
            <a:r>
              <a:rPr lang="ko-KR" altLang="en-US" sz="1400" kern="0"/>
              <a:t>검색등 기능은 생략</a:t>
            </a:r>
            <a:r>
              <a:rPr lang="en-US" altLang="ko-KR" sz="1400" kern="0"/>
              <a:t>)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kern="0"/>
              <a:t>2</a:t>
            </a:r>
            <a:r>
              <a:rPr lang="ko-KR" altLang="en-US" sz="1400" kern="0"/>
              <a:t>차 구현 </a:t>
            </a:r>
            <a:r>
              <a:rPr lang="en-US" altLang="ko-KR" sz="1400" kern="0"/>
              <a:t>: </a:t>
            </a:r>
            <a:r>
              <a:rPr lang="ko-KR" altLang="en-US" sz="1400" kern="0"/>
              <a:t>기존 간단한 게시판을 수정하여 댓글이 가능하도록 수정 및 추가 개발</a:t>
            </a:r>
            <a:r>
              <a:rPr lang="en-US" altLang="ko-KR" sz="1400" kern="0"/>
              <a:t>, </a:t>
            </a:r>
            <a:r>
              <a:rPr lang="ko-KR" altLang="en-US" sz="1400" kern="0"/>
              <a:t>조회수 표시</a:t>
            </a:r>
            <a:endParaRPr lang="en-US" altLang="ko-KR" sz="1400" kern="0" dirty="0"/>
          </a:p>
        </p:txBody>
      </p:sp>
      <p:sp>
        <p:nvSpPr>
          <p:cNvPr id="6" name="제목 3"/>
          <p:cNvSpPr txBox="1">
            <a:spLocks/>
          </p:cNvSpPr>
          <p:nvPr/>
        </p:nvSpPr>
        <p:spPr bwMode="auto">
          <a:xfrm>
            <a:off x="468313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2400" b="1"/>
              <a:t>2. </a:t>
            </a:r>
            <a:r>
              <a:rPr kumimoji="0" lang="ko-KR" altLang="en-US" sz="2400" b="1"/>
              <a:t>설계</a:t>
            </a:r>
          </a:p>
        </p:txBody>
      </p:sp>
      <p:grpSp>
        <p:nvGrpSpPr>
          <p:cNvPr id="7" name="그룹 1"/>
          <p:cNvGrpSpPr>
            <a:grpSpLocks/>
          </p:cNvGrpSpPr>
          <p:nvPr/>
        </p:nvGrpSpPr>
        <p:grpSpPr bwMode="auto">
          <a:xfrm>
            <a:off x="211138" y="2511425"/>
            <a:ext cx="3822700" cy="2293938"/>
            <a:chOff x="1830388" y="2143125"/>
            <a:chExt cx="5551487" cy="3600450"/>
          </a:xfrm>
        </p:grpSpPr>
        <p:sp>
          <p:nvSpPr>
            <p:cNvPr id="9" name="타원 8"/>
            <p:cNvSpPr/>
            <p:nvPr/>
          </p:nvSpPr>
          <p:spPr>
            <a:xfrm>
              <a:off x="1837304" y="2143125"/>
              <a:ext cx="1583834" cy="720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목록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4645323" y="2143125"/>
              <a:ext cx="1583834" cy="720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보기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한 개 항목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647629" y="3583305"/>
              <a:ext cx="1583833" cy="7175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수정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30388" y="3655564"/>
              <a:ext cx="1583833" cy="7200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추가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90021" y="5023484"/>
              <a:ext cx="1872013" cy="720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쓰기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507556" y="5023484"/>
              <a:ext cx="1874319" cy="720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삭제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9" idx="4"/>
              <a:endCxn id="12" idx="0"/>
            </p:cNvCxnSpPr>
            <p:nvPr/>
          </p:nvCxnSpPr>
          <p:spPr>
            <a:xfrm flipH="1">
              <a:off x="2623458" y="2863216"/>
              <a:ext cx="4611" cy="7923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0" idx="4"/>
              <a:endCxn id="11" idx="0"/>
            </p:cNvCxnSpPr>
            <p:nvPr/>
          </p:nvCxnSpPr>
          <p:spPr>
            <a:xfrm>
              <a:off x="5436088" y="2863216"/>
              <a:ext cx="4611" cy="7200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1" idx="4"/>
              <a:endCxn id="13" idx="0"/>
            </p:cNvCxnSpPr>
            <p:nvPr/>
          </p:nvCxnSpPr>
          <p:spPr>
            <a:xfrm flipH="1">
              <a:off x="3923723" y="4300903"/>
              <a:ext cx="1516976" cy="7225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2" idx="4"/>
              <a:endCxn id="13" idx="0"/>
            </p:cNvCxnSpPr>
            <p:nvPr/>
          </p:nvCxnSpPr>
          <p:spPr>
            <a:xfrm>
              <a:off x="2623458" y="4375653"/>
              <a:ext cx="1300265" cy="6478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1" idx="4"/>
              <a:endCxn id="14" idx="0"/>
            </p:cNvCxnSpPr>
            <p:nvPr/>
          </p:nvCxnSpPr>
          <p:spPr>
            <a:xfrm>
              <a:off x="5440699" y="4300903"/>
              <a:ext cx="1005170" cy="7225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9" idx="6"/>
              <a:endCxn id="10" idx="2"/>
            </p:cNvCxnSpPr>
            <p:nvPr/>
          </p:nvCxnSpPr>
          <p:spPr>
            <a:xfrm>
              <a:off x="3421138" y="2501924"/>
              <a:ext cx="122418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2844779" y="2863216"/>
              <a:ext cx="0" cy="79234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3347364" y="2646440"/>
              <a:ext cx="129795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 flipV="1">
              <a:off x="3347364" y="2718699"/>
              <a:ext cx="1945787" cy="86460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3" idx="0"/>
            </p:cNvCxnSpPr>
            <p:nvPr/>
          </p:nvCxnSpPr>
          <p:spPr>
            <a:xfrm flipH="1" flipV="1">
              <a:off x="3061490" y="2863216"/>
              <a:ext cx="862233" cy="216026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4" idx="1"/>
            </p:cNvCxnSpPr>
            <p:nvPr/>
          </p:nvCxnSpPr>
          <p:spPr>
            <a:xfrm flipH="1" flipV="1">
              <a:off x="3132958" y="2863216"/>
              <a:ext cx="2651250" cy="226491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5825706" y="2780990"/>
              <a:ext cx="1129663" cy="22898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"/>
          <p:cNvGrpSpPr>
            <a:grpSpLocks/>
          </p:cNvGrpSpPr>
          <p:nvPr/>
        </p:nvGrpSpPr>
        <p:grpSpPr bwMode="auto">
          <a:xfrm>
            <a:off x="4265613" y="2482850"/>
            <a:ext cx="4843462" cy="2441575"/>
            <a:chOff x="4716809" y="1556544"/>
            <a:chExt cx="6911975" cy="3744912"/>
          </a:xfrm>
        </p:grpSpPr>
        <p:sp>
          <p:nvSpPr>
            <p:cNvPr id="28" name="타원 27"/>
            <p:cNvSpPr/>
            <p:nvPr/>
          </p:nvSpPr>
          <p:spPr>
            <a:xfrm>
              <a:off x="4932029" y="1700205"/>
              <a:ext cx="1585835" cy="720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목록</a:t>
              </a:r>
            </a:p>
          </p:txBody>
        </p:sp>
        <p:sp>
          <p:nvSpPr>
            <p:cNvPr id="29" name="타원 28"/>
            <p:cNvSpPr/>
            <p:nvPr/>
          </p:nvSpPr>
          <p:spPr>
            <a:xfrm>
              <a:off x="7741222" y="1700205"/>
              <a:ext cx="1583570" cy="720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 err="1">
                  <a:solidFill>
                    <a:schemeClr val="tx1"/>
                  </a:solidFill>
                </a:rPr>
                <a:t>글보기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한개항목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7743489" y="3141680"/>
              <a:ext cx="1583569" cy="7183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수정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925233" y="3212292"/>
              <a:ext cx="1585835" cy="720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추가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6085158" y="4580719"/>
              <a:ext cx="1871285" cy="720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쓰기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8604371" y="4580719"/>
              <a:ext cx="1873550" cy="720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삭제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/>
            <p:cNvCxnSpPr>
              <a:stCxn id="28" idx="4"/>
              <a:endCxn id="31" idx="0"/>
            </p:cNvCxnSpPr>
            <p:nvPr/>
          </p:nvCxnSpPr>
          <p:spPr>
            <a:xfrm flipH="1">
              <a:off x="5718151" y="2420943"/>
              <a:ext cx="6796" cy="7913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9" idx="4"/>
              <a:endCxn id="30" idx="0"/>
            </p:cNvCxnSpPr>
            <p:nvPr/>
          </p:nvCxnSpPr>
          <p:spPr>
            <a:xfrm>
              <a:off x="8534140" y="2420943"/>
              <a:ext cx="2266" cy="7207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0" idx="4"/>
              <a:endCxn id="32" idx="0"/>
            </p:cNvCxnSpPr>
            <p:nvPr/>
          </p:nvCxnSpPr>
          <p:spPr>
            <a:xfrm flipH="1">
              <a:off x="7020800" y="3859981"/>
              <a:ext cx="1515606" cy="7207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1" idx="4"/>
              <a:endCxn id="32" idx="0"/>
            </p:cNvCxnSpPr>
            <p:nvPr/>
          </p:nvCxnSpPr>
          <p:spPr>
            <a:xfrm>
              <a:off x="5718151" y="3933029"/>
              <a:ext cx="1302650" cy="6476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0" idx="4"/>
              <a:endCxn id="33" idx="0"/>
            </p:cNvCxnSpPr>
            <p:nvPr/>
          </p:nvCxnSpPr>
          <p:spPr>
            <a:xfrm>
              <a:off x="8536406" y="3859981"/>
              <a:ext cx="1005873" cy="7207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8" idx="6"/>
              <a:endCxn id="29" idx="2"/>
            </p:cNvCxnSpPr>
            <p:nvPr/>
          </p:nvCxnSpPr>
          <p:spPr>
            <a:xfrm>
              <a:off x="6517864" y="2060574"/>
              <a:ext cx="122335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V="1">
              <a:off x="5940168" y="2420943"/>
              <a:ext cx="0" cy="79134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H="1">
              <a:off x="6443104" y="2204234"/>
              <a:ext cx="129811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 flipV="1">
              <a:off x="6443104" y="2277281"/>
              <a:ext cx="1946046" cy="8643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2" idx="0"/>
            </p:cNvCxnSpPr>
            <p:nvPr/>
          </p:nvCxnSpPr>
          <p:spPr>
            <a:xfrm flipH="1" flipV="1">
              <a:off x="6157653" y="2420943"/>
              <a:ext cx="863147" cy="21597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3" idx="1"/>
            </p:cNvCxnSpPr>
            <p:nvPr/>
          </p:nvCxnSpPr>
          <p:spPr>
            <a:xfrm flipH="1" flipV="1">
              <a:off x="6227883" y="2420943"/>
              <a:ext cx="2650610" cy="226447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9972720" y="3141680"/>
              <a:ext cx="1583569" cy="720737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 err="1">
                  <a:solidFill>
                    <a:schemeClr val="tx1"/>
                  </a:solidFill>
                </a:rPr>
                <a:t>댓글</a:t>
              </a:r>
              <a:r>
                <a:rPr lang="ko-KR" altLang="en-US" sz="1000" dirty="0">
                  <a:solidFill>
                    <a:schemeClr val="tx1"/>
                  </a:solidFill>
                </a:rPr>
                <a:t> 추가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29" idx="4"/>
              <a:endCxn id="45" idx="0"/>
            </p:cNvCxnSpPr>
            <p:nvPr/>
          </p:nvCxnSpPr>
          <p:spPr>
            <a:xfrm>
              <a:off x="8534140" y="2420943"/>
              <a:ext cx="2231497" cy="7207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H="1" flipV="1">
              <a:off x="6517864" y="2277281"/>
              <a:ext cx="4032552" cy="8643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endCxn id="32" idx="0"/>
            </p:cNvCxnSpPr>
            <p:nvPr/>
          </p:nvCxnSpPr>
          <p:spPr>
            <a:xfrm flipH="1">
              <a:off x="7020800" y="3859981"/>
              <a:ext cx="3744837" cy="7207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5" idx="4"/>
              <a:endCxn id="33" idx="0"/>
            </p:cNvCxnSpPr>
            <p:nvPr/>
          </p:nvCxnSpPr>
          <p:spPr>
            <a:xfrm flipH="1">
              <a:off x="9542279" y="3862417"/>
              <a:ext cx="1223359" cy="7183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순서도: 천공 테이프 49"/>
            <p:cNvSpPr/>
            <p:nvPr/>
          </p:nvSpPr>
          <p:spPr>
            <a:xfrm>
              <a:off x="4859533" y="1556544"/>
              <a:ext cx="575432" cy="287321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1" name="순서도: 천공 테이프 50"/>
            <p:cNvSpPr/>
            <p:nvPr/>
          </p:nvSpPr>
          <p:spPr>
            <a:xfrm>
              <a:off x="7811453" y="1556544"/>
              <a:ext cx="577696" cy="287321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2" name="순서도: 천공 테이프 51"/>
            <p:cNvSpPr/>
            <p:nvPr/>
          </p:nvSpPr>
          <p:spPr>
            <a:xfrm>
              <a:off x="4716809" y="3141680"/>
              <a:ext cx="575432" cy="287321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3" name="순서도: 천공 테이프 52"/>
            <p:cNvSpPr/>
            <p:nvPr/>
          </p:nvSpPr>
          <p:spPr>
            <a:xfrm>
              <a:off x="5795177" y="4580719"/>
              <a:ext cx="577696" cy="287321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4" name="순서도: 천공 테이프 53"/>
            <p:cNvSpPr/>
            <p:nvPr/>
          </p:nvSpPr>
          <p:spPr>
            <a:xfrm>
              <a:off x="8171663" y="4651332"/>
              <a:ext cx="577698" cy="289755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5" name="순서도: 천공 테이프 54"/>
            <p:cNvSpPr/>
            <p:nvPr/>
          </p:nvSpPr>
          <p:spPr>
            <a:xfrm>
              <a:off x="7451241" y="2995584"/>
              <a:ext cx="577698" cy="289755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6" name="순서도: 천공 테이프 55"/>
            <p:cNvSpPr/>
            <p:nvPr/>
          </p:nvSpPr>
          <p:spPr>
            <a:xfrm>
              <a:off x="11053352" y="2924971"/>
              <a:ext cx="575432" cy="287321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신규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cxnSp>
        <p:nvCxnSpPr>
          <p:cNvPr id="57" name="직선 화살표 연결선 56"/>
          <p:cNvCxnSpPr/>
          <p:nvPr/>
        </p:nvCxnSpPr>
        <p:spPr>
          <a:xfrm>
            <a:off x="7038975" y="3027363"/>
            <a:ext cx="776288" cy="14589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오른쪽 화살표 57"/>
          <p:cNvSpPr/>
          <p:nvPr/>
        </p:nvSpPr>
        <p:spPr>
          <a:xfrm>
            <a:off x="3779838" y="3281363"/>
            <a:ext cx="360362" cy="328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5883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50926</TotalTime>
  <Words>1825</Words>
  <Application>Microsoft Office PowerPoint</Application>
  <PresentationFormat>A4 용지(210x297mm)</PresentationFormat>
  <Paragraphs>295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8. 댓글 게시판 유형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2973</cp:revision>
  <cp:lastPrinted>2015-10-28T04:44:44Z</cp:lastPrinted>
  <dcterms:created xsi:type="dcterms:W3CDTF">2003-10-22T07:02:37Z</dcterms:created>
  <dcterms:modified xsi:type="dcterms:W3CDTF">2023-05-03T09:27:33Z</dcterms:modified>
</cp:coreProperties>
</file>