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64" r:id="rId3"/>
    <p:sldId id="257" r:id="rId4"/>
    <p:sldId id="258" r:id="rId5"/>
    <p:sldId id="259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2" r:id="rId23"/>
    <p:sldId id="283" r:id="rId24"/>
    <p:sldId id="281" r:id="rId25"/>
    <p:sldId id="284" r:id="rId26"/>
    <p:sldId id="263" r:id="rId27"/>
    <p:sldId id="28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8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16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775224"/>
          </a:xfrm>
        </p:spPr>
        <p:txBody>
          <a:bodyPr/>
          <a:lstStyle/>
          <a:p>
            <a:r>
              <a:rPr lang="ko-KR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기업프로그래밍 </a:t>
            </a:r>
            <a:r>
              <a:rPr lang="en-US" altLang="ko-KR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1</a:t>
            </a:r>
            <a:r>
              <a:rPr lang="ko-KR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2737" y="4131733"/>
            <a:ext cx="9534203" cy="1346199"/>
          </a:xfrm>
        </p:spPr>
        <p:txBody>
          <a:bodyPr>
            <a:normAutofit/>
          </a:bodyPr>
          <a:lstStyle/>
          <a:p>
            <a:pPr algn="r"/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데이터융합</a:t>
            </a:r>
            <a:r>
              <a:rPr lang="en-US" altLang="ko-KR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sw</a:t>
            </a: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학과</a:t>
            </a:r>
            <a:endParaRPr lang="en-US" altLang="ko-K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algn="r"/>
            <a:r>
              <a:rPr lang="en-US" altLang="ko-K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KOPO11 </a:t>
            </a: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노을</a:t>
            </a:r>
          </a:p>
        </p:txBody>
      </p:sp>
    </p:spTree>
    <p:extLst>
      <p:ext uri="{BB962C8B-B14F-4D97-AF65-F5344CB8AC3E}">
        <p14:creationId xmlns:p14="http://schemas.microsoft.com/office/powerpoint/2010/main" val="100819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098686"/>
            <a:ext cx="6329691" cy="394475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+mj-ea"/>
              </a:rPr>
              <a:t>&lt;</a:t>
            </a:r>
            <a:r>
              <a:rPr lang="en-US" altLang="ko-KR" sz="3200" dirty="0" err="1">
                <a:latin typeface="+mj-ea"/>
              </a:rPr>
              <a:t>ol</a:t>
            </a:r>
            <a:r>
              <a:rPr lang="en-US" altLang="ko-KR" sz="3200" dirty="0">
                <a:latin typeface="+mj-ea"/>
              </a:rPr>
              <a:t>&gt;</a:t>
            </a:r>
            <a:r>
              <a:rPr lang="ko-KR" altLang="en-US" sz="3200" dirty="0">
                <a:latin typeface="+mj-ea"/>
              </a:rPr>
              <a:t>로 라면 끓이는 순서 나열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19E66B89-9C85-0124-F897-2BE6763FD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480" y="3242213"/>
            <a:ext cx="4764699" cy="3385107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="" xmlns:a16="http://schemas.microsoft.com/office/drawing/2014/main" id="{348A3A05-3D1E-008D-641B-4D4CA575520F}"/>
              </a:ext>
            </a:extLst>
          </p:cNvPr>
          <p:cNvSpPr/>
          <p:nvPr/>
        </p:nvSpPr>
        <p:spPr>
          <a:xfrm>
            <a:off x="5688826" y="5074230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7AF1518-7916-E1C3-6AEA-0A58605640CD}"/>
              </a:ext>
            </a:extLst>
          </p:cNvPr>
          <p:cNvSpPr txBox="1"/>
          <p:nvPr/>
        </p:nvSpPr>
        <p:spPr>
          <a:xfrm>
            <a:off x="5582162" y="4484711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508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098686"/>
            <a:ext cx="6657562" cy="390924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+mj-ea"/>
              </a:rPr>
              <a:t>&lt;</a:t>
            </a:r>
            <a:r>
              <a:rPr lang="en-US" altLang="ko-KR" sz="3200" dirty="0" err="1">
                <a:latin typeface="+mj-ea"/>
              </a:rPr>
              <a:t>ul</a:t>
            </a:r>
            <a:r>
              <a:rPr lang="en-US" altLang="ko-KR" sz="3200" dirty="0">
                <a:latin typeface="+mj-ea"/>
              </a:rPr>
              <a:t>&gt;</a:t>
            </a:r>
            <a:r>
              <a:rPr lang="ko-KR" altLang="en-US" sz="3200" dirty="0">
                <a:latin typeface="+mj-ea"/>
              </a:rPr>
              <a:t>로 좋아하는 음식 나열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1E9DEBCF-96B8-E7AA-B3D8-79CF024D9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023" y="3731227"/>
            <a:ext cx="4725197" cy="2801019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="" xmlns:a16="http://schemas.microsoft.com/office/drawing/2014/main" id="{377F6EB9-04DD-E48B-35F4-1FDC8C656B50}"/>
              </a:ext>
            </a:extLst>
          </p:cNvPr>
          <p:cNvSpPr/>
          <p:nvPr/>
        </p:nvSpPr>
        <p:spPr>
          <a:xfrm>
            <a:off x="5688826" y="5074230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EACEF18-3773-C1E3-C895-16E79BA820EE}"/>
              </a:ext>
            </a:extLst>
          </p:cNvPr>
          <p:cNvSpPr txBox="1"/>
          <p:nvPr/>
        </p:nvSpPr>
        <p:spPr>
          <a:xfrm>
            <a:off x="5582162" y="4484711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428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j-ea"/>
              </a:rPr>
              <a:t>글자의 모양을 정의해 주는 태그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0CCFF9D3-5444-26E8-15BB-C1C93D570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141233"/>
            <a:ext cx="8433776" cy="49974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182E2669-04BF-B00B-015A-9A5125870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9059" y="1032387"/>
            <a:ext cx="1803150" cy="5215098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="" xmlns:a16="http://schemas.microsoft.com/office/drawing/2014/main" id="{6DCEBFB2-C9E8-2E53-75C1-573454306C7D}"/>
              </a:ext>
            </a:extLst>
          </p:cNvPr>
          <p:cNvSpPr/>
          <p:nvPr/>
        </p:nvSpPr>
        <p:spPr>
          <a:xfrm>
            <a:off x="8612135" y="3306489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2D2A4B0-45CD-4F74-F411-1CE3BD84ADA9}"/>
              </a:ext>
            </a:extLst>
          </p:cNvPr>
          <p:cNvSpPr txBox="1"/>
          <p:nvPr/>
        </p:nvSpPr>
        <p:spPr>
          <a:xfrm>
            <a:off x="8490639" y="2783269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10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j-ea"/>
              </a:rPr>
              <a:t>배경 이미지 작업하기</a:t>
            </a:r>
            <a:r>
              <a:rPr lang="en-US" altLang="ko-KR" sz="3200" dirty="0">
                <a:latin typeface="+mj-ea"/>
              </a:rPr>
              <a:t> 1</a:t>
            </a:r>
            <a:endParaRPr lang="ko-KR" altLang="en-US" sz="3200" dirty="0">
              <a:latin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FA6E82DB-0B30-4A69-36D1-E33010E36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162527"/>
            <a:ext cx="7379404" cy="453294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3AB2A78B-6F32-7CAF-0DF2-E19A94977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270" y="2671431"/>
            <a:ext cx="3930012" cy="3924241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="" xmlns:a16="http://schemas.microsoft.com/office/drawing/2014/main" id="{2E52D649-F013-8717-AF4F-5792F88809A9}"/>
              </a:ext>
            </a:extLst>
          </p:cNvPr>
          <p:cNvSpPr/>
          <p:nvPr/>
        </p:nvSpPr>
        <p:spPr>
          <a:xfrm>
            <a:off x="6523299" y="5362026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C5B5E04-678C-3E3A-CF98-754E7F60DD80}"/>
              </a:ext>
            </a:extLst>
          </p:cNvPr>
          <p:cNvSpPr txBox="1"/>
          <p:nvPr/>
        </p:nvSpPr>
        <p:spPr>
          <a:xfrm>
            <a:off x="6416635" y="4766971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470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j-ea"/>
              </a:rPr>
              <a:t>배경 이미지 작업하기</a:t>
            </a:r>
            <a:r>
              <a:rPr lang="en-US" altLang="ko-KR" sz="3200" dirty="0">
                <a:latin typeface="+mj-ea"/>
              </a:rPr>
              <a:t> 2</a:t>
            </a:r>
            <a:endParaRPr lang="ko-KR" altLang="en-US" sz="3200" dirty="0">
              <a:latin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1187F3FF-F4F3-CD77-9918-A06EB400D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183015"/>
            <a:ext cx="9943172" cy="35388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28046C9D-A7B9-CA45-360D-8B0A94231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576" y="4490760"/>
            <a:ext cx="4601141" cy="2044951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="" xmlns:a16="http://schemas.microsoft.com/office/drawing/2014/main" id="{DD8C83BB-8C77-CA1B-52D4-48048C992DC1}"/>
              </a:ext>
            </a:extLst>
          </p:cNvPr>
          <p:cNvSpPr/>
          <p:nvPr/>
        </p:nvSpPr>
        <p:spPr>
          <a:xfrm>
            <a:off x="5688826" y="5074230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0CF2C55-0674-8640-68E8-816D4D59C6AF}"/>
              </a:ext>
            </a:extLst>
          </p:cNvPr>
          <p:cNvSpPr txBox="1"/>
          <p:nvPr/>
        </p:nvSpPr>
        <p:spPr>
          <a:xfrm>
            <a:off x="5688826" y="4551010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340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j-ea"/>
              </a:rPr>
              <a:t>연결하기 태그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9AFDC4F0-8DD4-0FE8-9131-9C93B6D87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117146"/>
            <a:ext cx="8799589" cy="31481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35213836-96D2-2C88-A01C-9B466B3AC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0844" y="3659970"/>
            <a:ext cx="2843274" cy="7471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DAFE2B7C-7252-6903-AB33-5D54FF3A9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6487" y="5105569"/>
            <a:ext cx="3371165" cy="108536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647FC1BE-CC0F-0CD0-5FF3-189068C646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6473" y="4732644"/>
            <a:ext cx="3460014" cy="1574750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="" xmlns:a16="http://schemas.microsoft.com/office/drawing/2014/main" id="{BA064BA3-3F21-E42C-1DBF-DF36450B10D2}"/>
              </a:ext>
            </a:extLst>
          </p:cNvPr>
          <p:cNvSpPr/>
          <p:nvPr/>
        </p:nvSpPr>
        <p:spPr>
          <a:xfrm rot="3709614">
            <a:off x="9141903" y="4482962"/>
            <a:ext cx="624029" cy="357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="" xmlns:a16="http://schemas.microsoft.com/office/drawing/2014/main" id="{97E514FA-2D7B-B36D-D278-B2FA3FCC9FE8}"/>
              </a:ext>
            </a:extLst>
          </p:cNvPr>
          <p:cNvSpPr/>
          <p:nvPr/>
        </p:nvSpPr>
        <p:spPr>
          <a:xfrm rot="6883881">
            <a:off x="7191507" y="4481245"/>
            <a:ext cx="624029" cy="357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514A602B-A69A-3240-562B-2EE520D5020E}"/>
              </a:ext>
            </a:extLst>
          </p:cNvPr>
          <p:cNvSpPr/>
          <p:nvPr/>
        </p:nvSpPr>
        <p:spPr>
          <a:xfrm>
            <a:off x="7153871" y="3659968"/>
            <a:ext cx="2547753" cy="68755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45ADC754-A6BE-2745-C793-19F39EB81981}"/>
              </a:ext>
            </a:extLst>
          </p:cNvPr>
          <p:cNvSpPr txBox="1"/>
          <p:nvPr/>
        </p:nvSpPr>
        <p:spPr>
          <a:xfrm>
            <a:off x="5473231" y="4210566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072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j-ea"/>
              </a:rPr>
              <a:t>색상 지정하기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C17C27DB-A7B4-6FDB-1826-62F88BE93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226350"/>
            <a:ext cx="7659169" cy="32961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38E32B38-5B6A-9E30-C0D4-412EC83C3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3954" y="3646194"/>
            <a:ext cx="4456833" cy="2796111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="" xmlns:a16="http://schemas.microsoft.com/office/drawing/2014/main" id="{A5102118-1104-CABE-E873-A594E62DACAD}"/>
              </a:ext>
            </a:extLst>
          </p:cNvPr>
          <p:cNvSpPr/>
          <p:nvPr/>
        </p:nvSpPr>
        <p:spPr>
          <a:xfrm>
            <a:off x="5839203" y="4964759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E8771B7-6222-47EF-BBE8-1ADBA696B5DF}"/>
              </a:ext>
            </a:extLst>
          </p:cNvPr>
          <p:cNvSpPr txBox="1"/>
          <p:nvPr/>
        </p:nvSpPr>
        <p:spPr>
          <a:xfrm>
            <a:off x="5732539" y="4441539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154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j-ea"/>
              </a:rPr>
              <a:t>표 만들기 태그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106ABDD4-C8DF-4FEB-1E1F-7C2EB5BE4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137781"/>
            <a:ext cx="6645589" cy="537425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463BE261-BE90-8155-A8C1-A36F84374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8938" y="3544971"/>
            <a:ext cx="3293292" cy="2967070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="" xmlns:a16="http://schemas.microsoft.com/office/drawing/2014/main" id="{186BEBA1-8610-B97A-5D4E-84DA666EB12E}"/>
              </a:ext>
            </a:extLst>
          </p:cNvPr>
          <p:cNvSpPr/>
          <p:nvPr/>
        </p:nvSpPr>
        <p:spPr>
          <a:xfrm>
            <a:off x="7124912" y="4695060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F093084-9902-13CE-CA47-297530B80C3D}"/>
              </a:ext>
            </a:extLst>
          </p:cNvPr>
          <p:cNvSpPr txBox="1"/>
          <p:nvPr/>
        </p:nvSpPr>
        <p:spPr>
          <a:xfrm>
            <a:off x="7018248" y="4066446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26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j-ea"/>
              </a:rPr>
              <a:t>입력 폼 만들기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42B0B1C8-368C-AD76-30D8-407573B5D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157077"/>
            <a:ext cx="6395218" cy="540997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60FB2311-8EB5-3C88-0769-FD9844011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7331" y="1880655"/>
            <a:ext cx="4629889" cy="1277532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="" xmlns:a16="http://schemas.microsoft.com/office/drawing/2014/main" id="{834B34F8-0503-4E7B-6118-AB8A16D3C333}"/>
              </a:ext>
            </a:extLst>
          </p:cNvPr>
          <p:cNvSpPr/>
          <p:nvPr/>
        </p:nvSpPr>
        <p:spPr>
          <a:xfrm>
            <a:off x="6351789" y="1880655"/>
            <a:ext cx="699147" cy="461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18708F3-BBDF-FFE5-DE01-8BF6A3557574}"/>
              </a:ext>
            </a:extLst>
          </p:cNvPr>
          <p:cNvSpPr txBox="1"/>
          <p:nvPr/>
        </p:nvSpPr>
        <p:spPr>
          <a:xfrm>
            <a:off x="7227331" y="1157077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849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j-ea"/>
              </a:rPr>
              <a:t>창 만들기 태그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5F938DED-8F40-BC3F-0AA9-27627D33F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090061"/>
            <a:ext cx="8299912" cy="334474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1A256742-830C-DC57-445B-162C65FD9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149" y="3710762"/>
            <a:ext cx="5148528" cy="2837912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="" xmlns:a16="http://schemas.microsoft.com/office/drawing/2014/main" id="{07C7293A-F2BE-4F74-680B-B0FB75AE9BCA}"/>
              </a:ext>
            </a:extLst>
          </p:cNvPr>
          <p:cNvSpPr/>
          <p:nvPr/>
        </p:nvSpPr>
        <p:spPr>
          <a:xfrm>
            <a:off x="5063348" y="4937191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84A099B-C378-4AE2-7A74-03DFE5C26BCB}"/>
              </a:ext>
            </a:extLst>
          </p:cNvPr>
          <p:cNvSpPr txBox="1"/>
          <p:nvPr/>
        </p:nvSpPr>
        <p:spPr>
          <a:xfrm>
            <a:off x="5063348" y="4413971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944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B32A8CE-07CC-9609-7A69-E66CD99D4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098" y="609600"/>
            <a:ext cx="9875520" cy="673510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+mj-ea"/>
              </a:rPr>
              <a:t>1. HTML </a:t>
            </a:r>
            <a:r>
              <a:rPr lang="ko-KR" altLang="en-US" b="1" dirty="0">
                <a:latin typeface="+mj-ea"/>
              </a:rPr>
              <a:t>태그 이해 및 실습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DCEE8A9-2178-BDAB-9AA1-73F5EC93914F}"/>
              </a:ext>
            </a:extLst>
          </p:cNvPr>
          <p:cNvSpPr txBox="1"/>
          <p:nvPr/>
        </p:nvSpPr>
        <p:spPr>
          <a:xfrm>
            <a:off x="507098" y="1598922"/>
            <a:ext cx="11394850" cy="464947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문서의 기본 구조를 나타내 주는 태그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문단 혹은 줄을 바꾸는 태그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글자의 크기를 마음대로 조절하는 태그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선 그리기 태그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이미지 </a:t>
            </a:r>
            <a:r>
              <a:rPr lang="ko-KR" altLang="en-US" sz="2000" dirty="0" err="1">
                <a:latin typeface="+mj-ea"/>
                <a:ea typeface="+mj-ea"/>
              </a:rPr>
              <a:t>맵을</a:t>
            </a:r>
            <a:r>
              <a:rPr lang="ko-KR" altLang="en-US" sz="2000" dirty="0">
                <a:latin typeface="+mj-ea"/>
                <a:ea typeface="+mj-ea"/>
              </a:rPr>
              <a:t> 처리하는 태그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목록을 정리해 주는 태그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문서를 가운데로 정렬시켜 주는 태그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인용하기 태그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글자의 모양을 정의해 주는 태그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배경 이미지 작업하기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부분을 강조해 주는 태그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연결하기 태그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주소 및 편지 서비스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색상 지정하기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표 만들기 태그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문서를 임의로 고정시키는 태그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입력 폼 만들기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창 만들기 태그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이미지 다루기에 필요한 태그 </a:t>
            </a:r>
          </a:p>
        </p:txBody>
      </p:sp>
    </p:spTree>
    <p:extLst>
      <p:ext uri="{BB962C8B-B14F-4D97-AF65-F5344CB8AC3E}">
        <p14:creationId xmlns:p14="http://schemas.microsoft.com/office/powerpoint/2010/main" val="1914941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j-ea"/>
              </a:rPr>
              <a:t>이미지 다루기에 필요한 태그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00923515-A5B3-265C-CB51-500099103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157078"/>
            <a:ext cx="7625586" cy="487999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7F193B0E-621E-5C86-4D07-680539179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7163" y="1684292"/>
            <a:ext cx="2191056" cy="4791744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="" xmlns:a16="http://schemas.microsoft.com/office/drawing/2014/main" id="{9131DA1B-21E0-4D0B-0E63-0AF6B839E557}"/>
              </a:ext>
            </a:extLst>
          </p:cNvPr>
          <p:cNvSpPr/>
          <p:nvPr/>
        </p:nvSpPr>
        <p:spPr>
          <a:xfrm>
            <a:off x="8233322" y="2930186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350AC6E-4663-2718-9156-276D689B64DE}"/>
              </a:ext>
            </a:extLst>
          </p:cNvPr>
          <p:cNvSpPr txBox="1"/>
          <p:nvPr/>
        </p:nvSpPr>
        <p:spPr>
          <a:xfrm>
            <a:off x="8104909" y="2309547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773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 err="1">
                <a:latin typeface="+mj-ea"/>
              </a:rPr>
              <a:t>태그표</a:t>
            </a:r>
            <a:r>
              <a:rPr lang="ko-KR" altLang="en-US" sz="3200" dirty="0">
                <a:latin typeface="+mj-ea"/>
              </a:rPr>
              <a:t> 홈페이지 만들기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BA164B4D-7B2A-55D6-E238-6FA871E42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2920262"/>
            <a:ext cx="5090160" cy="33871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C183592E-0C8E-4E38-38CD-D6F9D0277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483" y="550606"/>
            <a:ext cx="6252636" cy="313471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B667BE30-D4B6-A8B8-DDB0-2165CA49AC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9483" y="3685320"/>
            <a:ext cx="5090160" cy="29364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4EC1517-1EFD-300B-F753-B939EE9E6E0D}"/>
              </a:ext>
            </a:extLst>
          </p:cNvPr>
          <p:cNvSpPr txBox="1"/>
          <p:nvPr/>
        </p:nvSpPr>
        <p:spPr>
          <a:xfrm>
            <a:off x="479323" y="1357745"/>
            <a:ext cx="4813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list.html</a:t>
            </a:r>
            <a:r>
              <a:rPr lang="ko-KR" altLang="en-US" sz="2400" dirty="0"/>
              <a:t> 구현 부분</a:t>
            </a:r>
          </a:p>
        </p:txBody>
      </p:sp>
    </p:spTree>
    <p:extLst>
      <p:ext uri="{BB962C8B-B14F-4D97-AF65-F5344CB8AC3E}">
        <p14:creationId xmlns:p14="http://schemas.microsoft.com/office/powerpoint/2010/main" val="4004109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7FA0D5F-DB02-E0EC-7E2D-24B0A5A7AF9B}"/>
              </a:ext>
            </a:extLst>
          </p:cNvPr>
          <p:cNvSpPr txBox="1"/>
          <p:nvPr/>
        </p:nvSpPr>
        <p:spPr>
          <a:xfrm>
            <a:off x="534742" y="540327"/>
            <a:ext cx="4813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main.html</a:t>
            </a:r>
            <a:r>
              <a:rPr lang="ko-KR" altLang="en-US" sz="2400" dirty="0"/>
              <a:t> 구현 부분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043EECE2-38F1-023D-5237-C2668FD6E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37" y="1001992"/>
            <a:ext cx="11272526" cy="510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18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5409DB29-1F61-3CCA-B241-D9BB52B50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18" y="1147912"/>
            <a:ext cx="10772522" cy="53775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27938AF-C4CD-C307-1903-32B5207903C5}"/>
              </a:ext>
            </a:extLst>
          </p:cNvPr>
          <p:cNvSpPr txBox="1"/>
          <p:nvPr/>
        </p:nvSpPr>
        <p:spPr>
          <a:xfrm>
            <a:off x="509046" y="429144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128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032387"/>
            <a:ext cx="7309406" cy="467587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j-ea"/>
              </a:rPr>
              <a:t>블록태그</a:t>
            </a:r>
            <a:r>
              <a:rPr lang="en-US" altLang="ko-KR" sz="3200" dirty="0">
                <a:latin typeface="+mj-ea"/>
              </a:rPr>
              <a:t>, </a:t>
            </a:r>
            <a:r>
              <a:rPr lang="ko-KR" altLang="en-US" sz="3200" dirty="0">
                <a:latin typeface="+mj-ea"/>
              </a:rPr>
              <a:t>인라인 태그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3745059D-4E8A-6BEF-02C4-9A1E057D0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812523"/>
            <a:ext cx="5838208" cy="1708744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="" xmlns:a16="http://schemas.microsoft.com/office/drawing/2014/main" id="{104168AD-4AA7-2EBC-C39A-732FC9581025}"/>
              </a:ext>
            </a:extLst>
          </p:cNvPr>
          <p:cNvSpPr/>
          <p:nvPr/>
        </p:nvSpPr>
        <p:spPr>
          <a:xfrm>
            <a:off x="4676433" y="5662015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27938AF-C4CD-C307-1903-32B5207903C5}"/>
              </a:ext>
            </a:extLst>
          </p:cNvPr>
          <p:cNvSpPr txBox="1"/>
          <p:nvPr/>
        </p:nvSpPr>
        <p:spPr>
          <a:xfrm>
            <a:off x="4569769" y="5138795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21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4438" y="2664543"/>
            <a:ext cx="8062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smtClean="0">
                <a:solidFill>
                  <a:schemeClr val="accent1"/>
                </a:solidFill>
              </a:rPr>
              <a:t>&lt; </a:t>
            </a:r>
            <a:r>
              <a:rPr lang="ko-KR" altLang="en-US" sz="4800" b="1" dirty="0" smtClean="0">
                <a:solidFill>
                  <a:schemeClr val="accent1"/>
                </a:solidFill>
              </a:rPr>
              <a:t>노트필기 정리하기 </a:t>
            </a:r>
            <a:r>
              <a:rPr lang="en-US" altLang="ko-KR" sz="4800" b="1" dirty="0" smtClean="0">
                <a:solidFill>
                  <a:schemeClr val="accent1"/>
                </a:solidFill>
              </a:rPr>
              <a:t>&gt;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8658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48" y="353961"/>
            <a:ext cx="4153862" cy="620483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270" y="353961"/>
            <a:ext cx="4482989" cy="620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542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52" y="334297"/>
            <a:ext cx="4245414" cy="622660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341" y="334297"/>
            <a:ext cx="4480120" cy="622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886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50" y="320116"/>
            <a:ext cx="7864256" cy="174619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50" y="2227827"/>
            <a:ext cx="7864256" cy="129363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350" y="3682974"/>
            <a:ext cx="7864256" cy="193362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93964" y="1453473"/>
            <a:ext cx="2620838" cy="582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93964" y="2731871"/>
            <a:ext cx="1379081" cy="30629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93964" y="4280576"/>
            <a:ext cx="2057507" cy="35041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476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31" y="409223"/>
            <a:ext cx="4486901" cy="10193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31" y="1733340"/>
            <a:ext cx="6230219" cy="2457793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3418732" y="918881"/>
            <a:ext cx="812610" cy="3361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804549" y="2531929"/>
            <a:ext cx="2243451" cy="165920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131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40" y="324937"/>
            <a:ext cx="7116168" cy="4486901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422246" y="645459"/>
            <a:ext cx="1496201" cy="37651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044840" y="3218330"/>
            <a:ext cx="1496201" cy="33169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007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j-ea"/>
              </a:rPr>
              <a:t>문서의 기본 구조를 나타내 주는 태그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34FAFA3B-E645-FFF9-D532-E3E71813A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166038"/>
            <a:ext cx="7675613" cy="30911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8ADC3045-6FD4-192E-CB85-EF7A7EE49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0053" y="2711623"/>
            <a:ext cx="3334215" cy="3772426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="" xmlns:a16="http://schemas.microsoft.com/office/drawing/2014/main" id="{F7A0CACB-9090-1CB4-6886-F1C5F67174B1}"/>
              </a:ext>
            </a:extLst>
          </p:cNvPr>
          <p:cNvSpPr/>
          <p:nvPr/>
        </p:nvSpPr>
        <p:spPr>
          <a:xfrm>
            <a:off x="6672499" y="4597836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74316CF-2689-3C85-4391-F0E702A69276}"/>
              </a:ext>
            </a:extLst>
          </p:cNvPr>
          <p:cNvSpPr txBox="1"/>
          <p:nvPr/>
        </p:nvSpPr>
        <p:spPr>
          <a:xfrm>
            <a:off x="6672499" y="3904302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664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j-ea"/>
              </a:rPr>
              <a:t>문단 혹은 줄을 바꾸는 태그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50D262FB-5543-7D51-03D2-66C1112FD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169993"/>
            <a:ext cx="7687748" cy="364858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6B055145-4B79-F648-F72B-3E98C6263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564075"/>
            <a:ext cx="5776210" cy="1972101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="" xmlns:a16="http://schemas.microsoft.com/office/drawing/2014/main" id="{2915661F-C83D-5244-8CC2-8094D825A072}"/>
              </a:ext>
            </a:extLst>
          </p:cNvPr>
          <p:cNvSpPr/>
          <p:nvPr/>
        </p:nvSpPr>
        <p:spPr>
          <a:xfrm>
            <a:off x="4497336" y="5550125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236DDC0-AFCA-76E4-C0BC-D41A22F62A28}"/>
              </a:ext>
            </a:extLst>
          </p:cNvPr>
          <p:cNvSpPr txBox="1"/>
          <p:nvPr/>
        </p:nvSpPr>
        <p:spPr>
          <a:xfrm>
            <a:off x="4390672" y="4818577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942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j-ea"/>
              </a:rPr>
              <a:t>선 그리기 태그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1873CC68-B47F-E1DB-38B5-B3160A3BD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157078"/>
            <a:ext cx="8459812" cy="341525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60063130-F9CE-B1C8-F7CA-57D7BF890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453" y="4951914"/>
            <a:ext cx="8736988" cy="873699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="" xmlns:a16="http://schemas.microsoft.com/office/drawing/2014/main" id="{D50A1D10-5904-C61D-3996-C5AB0AF205B1}"/>
              </a:ext>
            </a:extLst>
          </p:cNvPr>
          <p:cNvSpPr/>
          <p:nvPr/>
        </p:nvSpPr>
        <p:spPr>
          <a:xfrm>
            <a:off x="1435481" y="5285359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5EE9717-4C9A-FE98-6435-3D4D2F9A9661}"/>
              </a:ext>
            </a:extLst>
          </p:cNvPr>
          <p:cNvSpPr txBox="1"/>
          <p:nvPr/>
        </p:nvSpPr>
        <p:spPr>
          <a:xfrm>
            <a:off x="1435481" y="4762139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45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j-ea"/>
              </a:rPr>
              <a:t>목록을 정리해 주는 태그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CE4C73DC-12F5-CDE0-9C32-D4E59EDDA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116879"/>
            <a:ext cx="6843528" cy="367724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F31EC88E-920E-2080-9B14-06FADC17E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2851" y="3164170"/>
            <a:ext cx="4528504" cy="3259908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="" xmlns:a16="http://schemas.microsoft.com/office/drawing/2014/main" id="{FEAC9E94-B572-FCE5-6DD8-DFEE4D0D4410}"/>
              </a:ext>
            </a:extLst>
          </p:cNvPr>
          <p:cNvSpPr/>
          <p:nvPr/>
        </p:nvSpPr>
        <p:spPr>
          <a:xfrm>
            <a:off x="5688826" y="5275655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CD6325E-8D4A-7302-3C0A-32043D15849F}"/>
              </a:ext>
            </a:extLst>
          </p:cNvPr>
          <p:cNvSpPr txBox="1"/>
          <p:nvPr/>
        </p:nvSpPr>
        <p:spPr>
          <a:xfrm>
            <a:off x="5688826" y="4745897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96347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</TotalTime>
  <Words>217</Words>
  <Application>Microsoft Office PowerPoint</Application>
  <PresentationFormat>와이드스크린</PresentationFormat>
  <Paragraphs>60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맑은 고딕</vt:lpstr>
      <vt:lpstr>Arial</vt:lpstr>
      <vt:lpstr>Corbel</vt:lpstr>
      <vt:lpstr>기본</vt:lpstr>
      <vt:lpstr>기업프로그래밍 1강</vt:lpstr>
      <vt:lpstr>1. HTML 태그 이해 및 실습</vt:lpstr>
      <vt:lpstr>PowerPoint 프레젠테이션</vt:lpstr>
      <vt:lpstr>PowerPoint 프레젠테이션</vt:lpstr>
      <vt:lpstr>PowerPoint 프레젠테이션</vt:lpstr>
      <vt:lpstr>문서의 기본 구조를 나타내 주는 태그 </vt:lpstr>
      <vt:lpstr>문단 혹은 줄을 바꾸는 태그 </vt:lpstr>
      <vt:lpstr>선 그리기 태그 </vt:lpstr>
      <vt:lpstr>목록을 정리해 주는 태그 </vt:lpstr>
      <vt:lpstr>&lt;ol&gt;로 라면 끓이는 순서 나열 </vt:lpstr>
      <vt:lpstr>&lt;ul&gt;로 좋아하는 음식 나열 </vt:lpstr>
      <vt:lpstr>글자의 모양을 정의해 주는 태그 </vt:lpstr>
      <vt:lpstr>배경 이미지 작업하기 1</vt:lpstr>
      <vt:lpstr>배경 이미지 작업하기 2</vt:lpstr>
      <vt:lpstr>연결하기 태그 </vt:lpstr>
      <vt:lpstr>색상 지정하기</vt:lpstr>
      <vt:lpstr>표 만들기 태그 </vt:lpstr>
      <vt:lpstr>입력 폼 만들기</vt:lpstr>
      <vt:lpstr>창 만들기 태그 </vt:lpstr>
      <vt:lpstr>이미지 다루기에 필요한 태그 </vt:lpstr>
      <vt:lpstr>태그표 홈페이지 만들기</vt:lpstr>
      <vt:lpstr>PowerPoint 프레젠테이션</vt:lpstr>
      <vt:lpstr>PowerPoint 프레젠테이션</vt:lpstr>
      <vt:lpstr>블록태그, 인라인 태그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노을</dc:creator>
  <cp:lastModifiedBy>노을</cp:lastModifiedBy>
  <cp:revision>13</cp:revision>
  <dcterms:created xsi:type="dcterms:W3CDTF">2023-05-12T00:33:49Z</dcterms:created>
  <dcterms:modified xsi:type="dcterms:W3CDTF">2023-05-19T11:24:28Z</dcterms:modified>
</cp:coreProperties>
</file>