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93" r:id="rId3"/>
    <p:sldId id="281" r:id="rId4"/>
    <p:sldId id="294" r:id="rId5"/>
    <p:sldId id="306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307" r:id="rId15"/>
    <p:sldId id="308" r:id="rId16"/>
    <p:sldId id="305" r:id="rId17"/>
    <p:sldId id="30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lang="ko-KR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  <a:endParaRPr lang="ko-KR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JSP </a:t>
            </a:r>
            <a:r>
              <a:rPr lang="ko-KR" altLang="en-US" sz="3200" dirty="0" smtClean="0">
                <a:latin typeface="+mj-ea"/>
              </a:rPr>
              <a:t>문자함수</a:t>
            </a:r>
            <a:r>
              <a:rPr lang="en-US" altLang="ko-KR" sz="3200" dirty="0" smtClean="0">
                <a:latin typeface="+mj-ea"/>
              </a:rPr>
              <a:t>2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7943190" y="2416509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67" y="1293996"/>
            <a:ext cx="7170798" cy="45274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998" y="3173146"/>
            <a:ext cx="3960827" cy="2648295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=""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6488160" y="4186891"/>
            <a:ext cx="1203971" cy="620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7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JSP </a:t>
            </a:r>
            <a:r>
              <a:rPr lang="ko-KR" altLang="en-US" sz="3200" dirty="0" smtClean="0">
                <a:latin typeface="+mj-ea"/>
              </a:rPr>
              <a:t>예외 처리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2" y="1237734"/>
            <a:ext cx="6973829" cy="44613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29" y="5145182"/>
            <a:ext cx="6068272" cy="1390844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=""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4282236" y="5776771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7453151" y="4519288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78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JSP </a:t>
            </a:r>
            <a:r>
              <a:rPr lang="ko-KR" altLang="en-US" sz="3200" dirty="0">
                <a:latin typeface="+mj-ea"/>
              </a:rPr>
              <a:t>예외 </a:t>
            </a:r>
            <a:r>
              <a:rPr lang="ko-KR" altLang="en-US" sz="3200" dirty="0" smtClean="0">
                <a:latin typeface="+mj-ea"/>
              </a:rPr>
              <a:t>처리</a:t>
            </a:r>
            <a:r>
              <a:rPr lang="en-US" altLang="ko-KR" sz="3200" dirty="0" smtClean="0">
                <a:latin typeface="+mj-ea"/>
              </a:rPr>
              <a:t>2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583241" y="5075934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03" y="1069963"/>
            <a:ext cx="5805960" cy="35250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511" y="4621681"/>
            <a:ext cx="5588954" cy="1820764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=""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636573" y="5775554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00" y="1059057"/>
            <a:ext cx="5624808" cy="358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0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Get </a:t>
            </a:r>
            <a:r>
              <a:rPr lang="ko-KR" altLang="en-US" sz="3200" dirty="0" smtClean="0">
                <a:latin typeface="+mj-ea"/>
              </a:rPr>
              <a:t>방식</a:t>
            </a:r>
            <a:r>
              <a:rPr lang="en-US" altLang="ko-KR" sz="3200" dirty="0" smtClean="0">
                <a:latin typeface="+mj-ea"/>
              </a:rPr>
              <a:t>, Post </a:t>
            </a:r>
            <a:r>
              <a:rPr lang="ko-KR" altLang="en-US" sz="3200" dirty="0" smtClean="0">
                <a:latin typeface="+mj-ea"/>
              </a:rPr>
              <a:t>방식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62714"/>
            <a:ext cx="7601422" cy="542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0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+mj-ea"/>
              </a:rPr>
              <a:t>인자를 받아 처리 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6" y="1297652"/>
            <a:ext cx="5439534" cy="23815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187" y="1297652"/>
            <a:ext cx="5623921" cy="2381213"/>
          </a:xfrm>
          <a:prstGeom prst="rect">
            <a:avLst/>
          </a:prstGeom>
        </p:spPr>
      </p:pic>
      <p:sp>
        <p:nvSpPr>
          <p:cNvPr id="8" name="줄무늬가 있는 오른쪽 화살표 7"/>
          <p:cNvSpPr/>
          <p:nvPr/>
        </p:nvSpPr>
        <p:spPr>
          <a:xfrm>
            <a:off x="5456458" y="2009286"/>
            <a:ext cx="806729" cy="47897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83633" y="3729057"/>
            <a:ext cx="2893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n-ea"/>
              </a:rPr>
              <a:t>login.html</a:t>
            </a:r>
            <a:endParaRPr lang="ko-KR" altLang="en-US" sz="32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32295" y="3729057"/>
            <a:ext cx="299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+mn-ea"/>
              </a:rPr>
              <a:t>m</a:t>
            </a:r>
            <a:r>
              <a:rPr lang="en-US" altLang="ko-KR" sz="3200" dirty="0" err="1" smtClean="0">
                <a:latin typeface="+mn-ea"/>
              </a:rPr>
              <a:t>ember.jsp</a:t>
            </a:r>
            <a:endParaRPr lang="ko-KR" altLang="en-US" sz="3200" dirty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801" y="4504354"/>
            <a:ext cx="3461934" cy="1686583"/>
          </a:xfrm>
          <a:prstGeom prst="rect">
            <a:avLst/>
          </a:prstGeom>
        </p:spPr>
      </p:pic>
      <p:sp>
        <p:nvSpPr>
          <p:cNvPr id="12" name="줄무늬가 있는 오른쪽 화살표 11"/>
          <p:cNvSpPr/>
          <p:nvPr/>
        </p:nvSpPr>
        <p:spPr>
          <a:xfrm>
            <a:off x="5456458" y="5183743"/>
            <a:ext cx="806729" cy="47897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470" y="4504354"/>
            <a:ext cx="3783360" cy="15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5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88" y="400704"/>
            <a:ext cx="5022067" cy="612954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+mj-ea"/>
              </a:rPr>
              <a:t>전국 </a:t>
            </a:r>
            <a:r>
              <a:rPr lang="ko-KR" altLang="en-US" sz="3200" dirty="0" err="1" smtClean="0">
                <a:latin typeface="+mj-ea"/>
              </a:rPr>
              <a:t>와이파이</a:t>
            </a:r>
            <a:r>
              <a:rPr lang="ko-KR" altLang="en-US" sz="3200" dirty="0" smtClean="0">
                <a:latin typeface="+mj-ea"/>
              </a:rPr>
              <a:t> 데이터 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02" y="1163559"/>
            <a:ext cx="5366841" cy="54063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271" y="255815"/>
            <a:ext cx="5948929" cy="631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9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75" y="604018"/>
            <a:ext cx="11541633" cy="563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2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31" y="304336"/>
            <a:ext cx="5780995" cy="26823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01" y="3454381"/>
            <a:ext cx="5586194" cy="26396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949" y="304336"/>
            <a:ext cx="5683539" cy="26823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949" y="3454381"/>
            <a:ext cx="5695322" cy="22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2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B32A8CE-07CC-9609-7A69-E66CD99D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98" y="609600"/>
            <a:ext cx="9875520" cy="67351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+mj-ea"/>
              </a:rPr>
              <a:t>1. JavaScript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CEE8A9-2178-BDAB-9AA1-73F5EC93914F}"/>
              </a:ext>
            </a:extLst>
          </p:cNvPr>
          <p:cNvSpPr txBox="1"/>
          <p:nvPr/>
        </p:nvSpPr>
        <p:spPr>
          <a:xfrm>
            <a:off x="507098" y="1598922"/>
            <a:ext cx="11394850" cy="372614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Java, Java Script, JSP(Java Server Page)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Hello World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기본함수 몇가지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기본 지식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변수</a:t>
            </a:r>
            <a:r>
              <a:rPr lang="en-US" altLang="ko-KR" sz="2000" dirty="0">
                <a:latin typeface="+mj-ea"/>
                <a:ea typeface="+mj-ea"/>
              </a:rPr>
              <a:t>(type,</a:t>
            </a:r>
            <a:r>
              <a:rPr lang="ko-KR" altLang="en-US" sz="2000" dirty="0">
                <a:latin typeface="+mj-ea"/>
                <a:ea typeface="+mj-ea"/>
              </a:rPr>
              <a:t>연산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지역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전역변수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기본 지식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연산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조건식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기본 지식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 err="1">
                <a:latin typeface="+mj-ea"/>
                <a:ea typeface="+mj-ea"/>
              </a:rPr>
              <a:t>반복문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기본 지식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함수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기본 지식</a:t>
            </a:r>
            <a:r>
              <a:rPr lang="en-US" altLang="ko-KR" sz="2000" dirty="0">
                <a:latin typeface="+mj-ea"/>
                <a:ea typeface="+mj-ea"/>
              </a:rPr>
              <a:t>- Object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객체</a:t>
            </a:r>
            <a:r>
              <a:rPr lang="en-US" altLang="ko-KR" sz="2000" dirty="0">
                <a:latin typeface="+mj-ea"/>
                <a:ea typeface="+mj-ea"/>
              </a:rPr>
              <a:t>- String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 배열</a:t>
            </a:r>
            <a:r>
              <a:rPr lang="en-US" altLang="ko-KR" sz="2000" dirty="0">
                <a:latin typeface="+mj-ea"/>
                <a:ea typeface="+mj-ea"/>
              </a:rPr>
              <a:t>- Array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 객체</a:t>
            </a:r>
            <a:r>
              <a:rPr lang="en-US" altLang="ko-KR" sz="2000" dirty="0">
                <a:latin typeface="+mj-ea"/>
                <a:ea typeface="+mj-ea"/>
              </a:rPr>
              <a:t>- navigator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 객체</a:t>
            </a:r>
            <a:r>
              <a:rPr lang="en-US" altLang="ko-KR" sz="2000" dirty="0">
                <a:latin typeface="+mj-ea"/>
                <a:ea typeface="+mj-ea"/>
              </a:rPr>
              <a:t>- window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 객체</a:t>
            </a:r>
            <a:r>
              <a:rPr lang="en-US" altLang="ko-KR" sz="2000" dirty="0">
                <a:latin typeface="+mj-ea"/>
                <a:ea typeface="+mj-ea"/>
              </a:rPr>
              <a:t>- document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객체</a:t>
            </a:r>
            <a:r>
              <a:rPr lang="en-US" altLang="ko-KR" sz="2000" dirty="0">
                <a:latin typeface="+mj-ea"/>
                <a:ea typeface="+mj-ea"/>
              </a:rPr>
              <a:t>- location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객체</a:t>
            </a:r>
            <a:r>
              <a:rPr lang="en-US" altLang="ko-KR" sz="2000" dirty="0">
                <a:latin typeface="+mj-ea"/>
                <a:ea typeface="+mj-ea"/>
              </a:rPr>
              <a:t>- history</a:t>
            </a:r>
          </a:p>
        </p:txBody>
      </p:sp>
    </p:spTree>
    <p:extLst>
      <p:ext uri="{BB962C8B-B14F-4D97-AF65-F5344CB8AC3E}">
        <p14:creationId xmlns:p14="http://schemas.microsoft.com/office/powerpoint/2010/main" val="249671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03" y="375217"/>
            <a:ext cx="11448055" cy="23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+mj-ea"/>
              </a:rPr>
              <a:t>기본함수 몇 가지 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82282"/>
            <a:ext cx="8308696" cy="3231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045" y="4413442"/>
            <a:ext cx="4553853" cy="21402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23" y="4657825"/>
            <a:ext cx="4428137" cy="1717676"/>
          </a:xfrm>
          <a:prstGeom prst="rect">
            <a:avLst/>
          </a:prstGeom>
        </p:spPr>
      </p:pic>
      <p:sp>
        <p:nvSpPr>
          <p:cNvPr id="11" name="화살표: 오른쪽 2">
            <a:extLst>
              <a:ext uri="{FF2B5EF4-FFF2-40B4-BE49-F238E27FC236}">
                <a16:creationId xmlns=""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5377625" y="551449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5270961" y="4892564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2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83" y="995141"/>
            <a:ext cx="8234717" cy="34202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83" y="4785445"/>
            <a:ext cx="4369125" cy="1728790"/>
          </a:xfrm>
          <a:prstGeom prst="rect">
            <a:avLst/>
          </a:prstGeom>
        </p:spPr>
      </p:pic>
      <p:sp>
        <p:nvSpPr>
          <p:cNvPr id="5" name="화살표: 오른쪽 2">
            <a:extLst>
              <a:ext uri="{FF2B5EF4-FFF2-40B4-BE49-F238E27FC236}">
                <a16:creationId xmlns=""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5377625" y="551449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5270961" y="4892564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371" y="4447291"/>
            <a:ext cx="4397913" cy="206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4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Java Script vs 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7899246" y="61961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4" y="1032386"/>
            <a:ext cx="5999346" cy="54747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462" y="1412737"/>
            <a:ext cx="4205943" cy="1463511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=""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6077302" y="180326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12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20" y="458441"/>
            <a:ext cx="5765265" cy="60061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7899246" y="61961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화살표: 오른쪽 2">
            <a:extLst>
              <a:ext uri="{FF2B5EF4-FFF2-40B4-BE49-F238E27FC236}">
                <a16:creationId xmlns=""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6077302" y="180326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872" y="1427002"/>
            <a:ext cx="4043695" cy="21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9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JSP Class </a:t>
            </a:r>
            <a:r>
              <a:rPr lang="ko-KR" altLang="en-US" sz="3200" dirty="0" smtClean="0">
                <a:latin typeface="+mj-ea"/>
              </a:rPr>
              <a:t>사용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300852"/>
            <a:ext cx="7768049" cy="4844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9633797" y="55060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화살표: 오른쪽 2">
            <a:extLst>
              <a:ext uri="{FF2B5EF4-FFF2-40B4-BE49-F238E27FC236}">
                <a16:creationId xmlns=""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6911944" y="1581854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567" y="1300852"/>
            <a:ext cx="3267531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9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JSP </a:t>
            </a:r>
            <a:r>
              <a:rPr lang="ko-KR" altLang="en-US" sz="3200" dirty="0" smtClean="0">
                <a:latin typeface="+mj-ea"/>
              </a:rPr>
              <a:t>문자함수</a:t>
            </a:r>
            <a:r>
              <a:rPr lang="en-US" altLang="ko-KR" sz="3200" dirty="0" smtClean="0">
                <a:latin typeface="+mj-ea"/>
              </a:rPr>
              <a:t>1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7329061" y="2375448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31671"/>
            <a:ext cx="6190568" cy="52116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061" y="3236630"/>
            <a:ext cx="4388714" cy="299405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=""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5914533" y="4485242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8990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</TotalTime>
  <Words>145</Words>
  <Application>Microsoft Office PowerPoint</Application>
  <PresentationFormat>와이드스크린</PresentationFormat>
  <Paragraphs>40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Corbel</vt:lpstr>
      <vt:lpstr>기본</vt:lpstr>
      <vt:lpstr>기업프로그래밍 3강</vt:lpstr>
      <vt:lpstr>1. JavaScript</vt:lpstr>
      <vt:lpstr>PowerPoint 프레젠테이션</vt:lpstr>
      <vt:lpstr>기본함수 몇 가지 </vt:lpstr>
      <vt:lpstr>PowerPoint 프레젠테이션</vt:lpstr>
      <vt:lpstr>Java Script vs JSP</vt:lpstr>
      <vt:lpstr>PowerPoint 프레젠테이션</vt:lpstr>
      <vt:lpstr>JSP Class 사용</vt:lpstr>
      <vt:lpstr>JSP 문자함수1</vt:lpstr>
      <vt:lpstr>JSP 문자함수2</vt:lpstr>
      <vt:lpstr>JSP 예외 처리</vt:lpstr>
      <vt:lpstr>JSP 예외 처리2</vt:lpstr>
      <vt:lpstr>Get 방식, Post 방식</vt:lpstr>
      <vt:lpstr>인자를 받아 처리 </vt:lpstr>
      <vt:lpstr>전국 와이파이 데이터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30</cp:revision>
  <dcterms:created xsi:type="dcterms:W3CDTF">2023-05-12T00:33:49Z</dcterms:created>
  <dcterms:modified xsi:type="dcterms:W3CDTF">2023-05-23T09:36:24Z</dcterms:modified>
</cp:coreProperties>
</file>