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93" r:id="rId3"/>
    <p:sldId id="281" r:id="rId4"/>
    <p:sldId id="316" r:id="rId5"/>
    <p:sldId id="310" r:id="rId6"/>
    <p:sldId id="311" r:id="rId7"/>
    <p:sldId id="312" r:id="rId8"/>
    <p:sldId id="313" r:id="rId9"/>
    <p:sldId id="314" r:id="rId10"/>
    <p:sldId id="315" r:id="rId11"/>
    <p:sldId id="297" r:id="rId12"/>
    <p:sldId id="295" r:id="rId13"/>
    <p:sldId id="294" r:id="rId14"/>
    <p:sldId id="298" r:id="rId15"/>
    <p:sldId id="306" r:id="rId16"/>
    <p:sldId id="299" r:id="rId17"/>
    <p:sldId id="307" r:id="rId18"/>
    <p:sldId id="300" r:id="rId19"/>
    <p:sldId id="308" r:id="rId20"/>
    <p:sldId id="301" r:id="rId21"/>
    <p:sldId id="309" r:id="rId22"/>
    <p:sldId id="302" r:id="rId23"/>
    <p:sldId id="30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8T16:42:19.080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10680.40625"/>
      <inkml:brushProperty name="anchorY" value="-1693.33374"/>
      <inkml:brushProperty name="scaleFactor" value="0.5"/>
    </inkml:brush>
  </inkml:definitions>
  <inkml:trace contextRef="#ctx0" brushRef="#br0">1 0,'0'0,"9"0,9 0,9 0,4 0,7 0,1 0,3 0,-2 0,3 0,-2 0,-10 0,3 0,2 0,0 0,3 0,-6 0,-3 0,3 0,-1 0,5 0,-1 0,3 0,0 0,2 0,-2 0,3 0,-9 0,-2 0,3 0,3 0,-1 0,5 0,-2 0,3 0,-3 0,3 0,-3 0,3 0,-3 0,-36 0,2 0,-1 0,1 0,-1 0,6 0,23 0,-2 0,4 0,4 0,0 0,3 0,9 0,14 0,7 0,6 0,10 0,6 0,0 0,4 0,-13 0,2 0,-14 0,-8 0,-11 0,6 0,-7 0,-1 0,-5 0,9 0,-3 0,0 0,-6 0,1 0,5 0,-4 0,0 0,2 0,-6 0,2 0,-6 0,2 0,7 0,-2 0,1 0,1 0,-4 0,0 0,-4 0,1 0,-3 0,2 0,7 0,3 0,-3 0,1 0,-5 0,1 0,-5 0,22 0,-2 0,2 0,4 0,4 0,-3 0,14 0,-3 0,-9 0,-6 0,11 0,-8 0,-3 0,-9 0,18 0,-7 0,0 0,-10 0,-2 0,-8 0,-1 0,5 0,2 0,7 0,-4 0,11 0,31 0,11 0,3 0,-3 0,-1 0,10 0,-5 0,-2 0,10 0,-6 0,-1 0,8 0,-7 0,-11 0,-20 0,-7 0,0 0,-5 0,-11 0,2 0,-3 0,3 0,-2 0,-5 0,-3 0,5 0,-1 0,-5 0,0 0,4 0,-4 0,-1 0,1 0,-5 0,0 0,-4 0,1 0,-4 0,2 0,-2 0,2 0,-3 0,3 0,-8 0,-2 0,-9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62B1-AFF9-68AE-E65C-59741AB50C64}"/>
              </a:ext>
            </a:extLst>
          </p:cNvPr>
          <p:cNvSpPr txBox="1">
            <a:spLocks/>
          </p:cNvSpPr>
          <p:nvPr/>
        </p:nvSpPr>
        <p:spPr>
          <a:xfrm>
            <a:off x="1158240" y="2563528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+mj-ea"/>
              </a:rPr>
              <a:t>4</a:t>
            </a:r>
            <a:r>
              <a:rPr lang="ko-KR" altLang="en-US" b="1" dirty="0">
                <a:latin typeface="+mj-ea"/>
              </a:rPr>
              <a:t>강 실습</a:t>
            </a:r>
          </a:p>
        </p:txBody>
      </p:sp>
    </p:spTree>
    <p:extLst>
      <p:ext uri="{BB962C8B-B14F-4D97-AF65-F5344CB8AC3E}">
        <p14:creationId xmlns:p14="http://schemas.microsoft.com/office/powerpoint/2010/main" val="117348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Database</a:t>
            </a:r>
            <a:r>
              <a:rPr lang="ko-KR" altLang="en-US" sz="3200" dirty="0">
                <a:latin typeface="+mj-ea"/>
              </a:rPr>
              <a:t> 실습 </a:t>
            </a:r>
            <a:r>
              <a:rPr lang="en-US" altLang="ko-KR" sz="3200" dirty="0">
                <a:latin typeface="+mj-ea"/>
              </a:rPr>
              <a:t>1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37598-1FC2-5986-188D-E73D2840335E}"/>
              </a:ext>
            </a:extLst>
          </p:cNvPr>
          <p:cNvSpPr txBox="1"/>
          <p:nvPr/>
        </p:nvSpPr>
        <p:spPr>
          <a:xfrm>
            <a:off x="479323" y="5389429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intro.html </a:t>
            </a:r>
            <a:r>
              <a:rPr lang="ko-KR" altLang="en-US" dirty="0"/>
              <a:t>의 메뉴 제목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A3956-BFCB-B8B6-9A9F-B0CDD3864CB8}"/>
              </a:ext>
            </a:extLst>
          </p:cNvPr>
          <p:cNvSpPr txBox="1"/>
          <p:nvPr/>
        </p:nvSpPr>
        <p:spPr>
          <a:xfrm>
            <a:off x="8792806" y="5381517"/>
            <a:ext cx="3288577" cy="37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메뉴 연결할 파일들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75D464-D1DD-D250-192D-2542AACA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75748"/>
            <a:ext cx="8211670" cy="31255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C018AD-F56A-6B2D-30FD-BEFC47B47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285" y="1275748"/>
            <a:ext cx="2596532" cy="38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8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Database</a:t>
            </a:r>
            <a:r>
              <a:rPr lang="ko-KR" altLang="en-US" sz="3200" dirty="0">
                <a:latin typeface="+mj-ea"/>
              </a:rPr>
              <a:t> 실습 </a:t>
            </a:r>
            <a:r>
              <a:rPr lang="en-US" altLang="ko-KR" sz="3200" dirty="0">
                <a:latin typeface="+mj-ea"/>
              </a:rPr>
              <a:t>1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B5B5E-2B24-FAD1-71E4-74529657DBD4}"/>
              </a:ext>
            </a:extLst>
          </p:cNvPr>
          <p:cNvSpPr txBox="1"/>
          <p:nvPr/>
        </p:nvSpPr>
        <p:spPr>
          <a:xfrm>
            <a:off x="479323" y="6060548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menu.html </a:t>
            </a:r>
            <a:r>
              <a:rPr lang="ko-KR" altLang="en-US" dirty="0"/>
              <a:t>의 메뉴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연결 코드 작성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19736E-F22D-93F6-FE89-5A19585F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28391"/>
            <a:ext cx="10474226" cy="47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2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Database</a:t>
            </a:r>
            <a:r>
              <a:rPr lang="ko-KR" altLang="en-US" sz="3200" dirty="0">
                <a:latin typeface="+mj-ea"/>
              </a:rPr>
              <a:t> 실습 </a:t>
            </a:r>
            <a:r>
              <a:rPr lang="en-US" altLang="ko-KR" sz="3200" dirty="0">
                <a:latin typeface="+mj-ea"/>
              </a:rPr>
              <a:t>1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5EAC4-9322-EE61-1F1D-5A92087EAA28}"/>
              </a:ext>
            </a:extLst>
          </p:cNvPr>
          <p:cNvSpPr txBox="1"/>
          <p:nvPr/>
        </p:nvSpPr>
        <p:spPr>
          <a:xfrm>
            <a:off x="479323" y="4309327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index.html </a:t>
            </a:r>
            <a:r>
              <a:rPr lang="ko-KR" altLang="en-US" dirty="0"/>
              <a:t>의 프레임 분할 코드 작성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F7162-DBAC-FEB4-21B5-E32A7227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935" y="4934100"/>
            <a:ext cx="6365000" cy="1478525"/>
          </a:xfrm>
          <a:prstGeom prst="rect">
            <a:avLst/>
          </a:prstGeom>
        </p:spPr>
      </p:pic>
      <p:sp>
        <p:nvSpPr>
          <p:cNvPr id="7" name="화살표: 오른쪽 2">
            <a:extLst>
              <a:ext uri="{FF2B5EF4-FFF2-40B4-BE49-F238E27FC236}">
                <a16:creationId xmlns:a16="http://schemas.microsoft.com/office/drawing/2014/main" id="{209CDD8D-DDE4-704D-B727-D15F2BF28F5B}"/>
              </a:ext>
            </a:extLst>
          </p:cNvPr>
          <p:cNvSpPr/>
          <p:nvPr/>
        </p:nvSpPr>
        <p:spPr>
          <a:xfrm>
            <a:off x="4102652" y="564050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C7C38-A0B8-82FD-2609-ACA5B75CB3A6}"/>
              </a:ext>
            </a:extLst>
          </p:cNvPr>
          <p:cNvSpPr txBox="1"/>
          <p:nvPr/>
        </p:nvSpPr>
        <p:spPr>
          <a:xfrm>
            <a:off x="3995988" y="5018578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2A0EB2-20C8-9FC3-FEF4-0B4C50F1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215570"/>
            <a:ext cx="11362452" cy="2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D7ADE-8125-18C3-6BBA-DB47E9E6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0" y="1185449"/>
            <a:ext cx="8392801" cy="4731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53619-3395-431C-C854-5BC4A107AE33}"/>
              </a:ext>
            </a:extLst>
          </p:cNvPr>
          <p:cNvSpPr txBox="1"/>
          <p:nvPr/>
        </p:nvSpPr>
        <p:spPr>
          <a:xfrm>
            <a:off x="606820" y="6122729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createDB.jsp</a:t>
            </a:r>
            <a:r>
              <a:rPr lang="ko-KR" altLang="en-US" dirty="0"/>
              <a:t> 의 테이블 생성 코드 작성</a:t>
            </a:r>
          </a:p>
        </p:txBody>
      </p:sp>
    </p:spTree>
    <p:extLst>
      <p:ext uri="{BB962C8B-B14F-4D97-AF65-F5344CB8AC3E}">
        <p14:creationId xmlns:p14="http://schemas.microsoft.com/office/powerpoint/2010/main" val="373819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88BF7BC-9C0E-F63D-3E9E-F810BD02A8C0}"/>
              </a:ext>
            </a:extLst>
          </p:cNvPr>
          <p:cNvSpPr/>
          <p:nvPr/>
        </p:nvSpPr>
        <p:spPr>
          <a:xfrm>
            <a:off x="653364" y="116624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F0763-7B03-C9CC-68F4-B31D249AE540}"/>
              </a:ext>
            </a:extLst>
          </p:cNvPr>
          <p:cNvSpPr txBox="1"/>
          <p:nvPr/>
        </p:nvSpPr>
        <p:spPr>
          <a:xfrm>
            <a:off x="546700" y="54431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9CD2DD-E35A-8B37-0290-32C3A369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41" y="1166240"/>
            <a:ext cx="9012295" cy="3390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A5312-651E-1C65-8E1C-8D3CBE2AFC54}"/>
              </a:ext>
            </a:extLst>
          </p:cNvPr>
          <p:cNvSpPr txBox="1"/>
          <p:nvPr/>
        </p:nvSpPr>
        <p:spPr>
          <a:xfrm>
            <a:off x="546700" y="5429710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createDB.jsp</a:t>
            </a:r>
            <a:r>
              <a:rPr lang="ko-KR" altLang="en-US" dirty="0"/>
              <a:t> 의 테이블 생성 코드 작동 확인 </a:t>
            </a:r>
            <a:r>
              <a:rPr lang="en-US" altLang="ko-KR" dirty="0"/>
              <a:t>OK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D4EA26-3BD7-7291-6934-D052AFD5E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61" y="4170116"/>
            <a:ext cx="3112539" cy="223641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EB270AC-33E9-B148-B1FB-9B5E82ED2062}"/>
              </a:ext>
            </a:extLst>
          </p:cNvPr>
          <p:cNvSpPr/>
          <p:nvPr/>
        </p:nvSpPr>
        <p:spPr>
          <a:xfrm>
            <a:off x="6744551" y="514823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6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테이블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A2856-9C7E-3889-3575-91C2A7BF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3" y="1268678"/>
            <a:ext cx="9604615" cy="4189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613F1-317E-8925-D754-01A181B967F9}"/>
              </a:ext>
            </a:extLst>
          </p:cNvPr>
          <p:cNvSpPr txBox="1"/>
          <p:nvPr/>
        </p:nvSpPr>
        <p:spPr>
          <a:xfrm>
            <a:off x="606820" y="6122729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dropDB.jsp</a:t>
            </a:r>
            <a:r>
              <a:rPr lang="ko-KR" altLang="en-US" dirty="0"/>
              <a:t> 의 테이블 삭제 코드 작성</a:t>
            </a:r>
          </a:p>
        </p:txBody>
      </p:sp>
    </p:spTree>
    <p:extLst>
      <p:ext uri="{BB962C8B-B14F-4D97-AF65-F5344CB8AC3E}">
        <p14:creationId xmlns:p14="http://schemas.microsoft.com/office/powerpoint/2010/main" val="294869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96154-6A53-3DD7-62F1-8373A510A62C}"/>
              </a:ext>
            </a:extLst>
          </p:cNvPr>
          <p:cNvSpPr txBox="1"/>
          <p:nvPr/>
        </p:nvSpPr>
        <p:spPr>
          <a:xfrm>
            <a:off x="546700" y="5429710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dropDB.jsp</a:t>
            </a:r>
            <a:r>
              <a:rPr lang="ko-KR" altLang="en-US" dirty="0"/>
              <a:t> 의 테이블 삭제 코드 작동 확인 </a:t>
            </a:r>
            <a:r>
              <a:rPr lang="en-US" altLang="ko-KR" dirty="0"/>
              <a:t>OK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C02C83-81D8-FF99-4B98-ABDC6322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45" y="1067534"/>
            <a:ext cx="9051391" cy="343266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8913909-697F-7C81-ACF6-A5F2E18B273D}"/>
              </a:ext>
            </a:extLst>
          </p:cNvPr>
          <p:cNvSpPr/>
          <p:nvPr/>
        </p:nvSpPr>
        <p:spPr>
          <a:xfrm>
            <a:off x="653364" y="116624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49352-11B3-5311-5703-D2D1E9FDCF27}"/>
              </a:ext>
            </a:extLst>
          </p:cNvPr>
          <p:cNvSpPr txBox="1"/>
          <p:nvPr/>
        </p:nvSpPr>
        <p:spPr>
          <a:xfrm>
            <a:off x="546700" y="54431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7677413-1CA4-5D88-2645-792F0BA5301D}"/>
              </a:ext>
            </a:extLst>
          </p:cNvPr>
          <p:cNvSpPr/>
          <p:nvPr/>
        </p:nvSpPr>
        <p:spPr>
          <a:xfrm>
            <a:off x="6744551" y="514823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557D15-6830-CA0E-24C4-178899CD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251" y="4354661"/>
            <a:ext cx="3044197" cy="215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테이블 값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96846-5B24-9FAE-5B46-B0007065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1" y="1123628"/>
            <a:ext cx="8941476" cy="4724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907B3-D2AB-778F-3483-2CA126F01732}"/>
              </a:ext>
            </a:extLst>
          </p:cNvPr>
          <p:cNvSpPr txBox="1"/>
          <p:nvPr/>
        </p:nvSpPr>
        <p:spPr>
          <a:xfrm>
            <a:off x="606820" y="6122729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AllsetDB.jsp</a:t>
            </a:r>
            <a:r>
              <a:rPr lang="ko-KR" altLang="en-US" dirty="0"/>
              <a:t> 의 테이블 값 입력코드 작성</a:t>
            </a:r>
          </a:p>
        </p:txBody>
      </p:sp>
    </p:spTree>
    <p:extLst>
      <p:ext uri="{BB962C8B-B14F-4D97-AF65-F5344CB8AC3E}">
        <p14:creationId xmlns:p14="http://schemas.microsoft.com/office/powerpoint/2010/main" val="365746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BF0198-B24D-AA82-CCBF-3816E685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00" y="1166239"/>
            <a:ext cx="9265096" cy="3570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F7AFA-EF71-D892-1BFB-8FCCDFCE35FA}"/>
              </a:ext>
            </a:extLst>
          </p:cNvPr>
          <p:cNvSpPr txBox="1"/>
          <p:nvPr/>
        </p:nvSpPr>
        <p:spPr>
          <a:xfrm>
            <a:off x="546700" y="5429710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AllsetDB.jsp</a:t>
            </a:r>
            <a:r>
              <a:rPr lang="ko-KR" altLang="en-US" dirty="0"/>
              <a:t> 의 테이블 값 입력 코드 작동 확인 </a:t>
            </a:r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A00592-285E-7356-A7A5-F7A4DE3288D5}"/>
              </a:ext>
            </a:extLst>
          </p:cNvPr>
          <p:cNvSpPr/>
          <p:nvPr/>
        </p:nvSpPr>
        <p:spPr>
          <a:xfrm>
            <a:off x="653364" y="116624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AF6AA-DB71-B510-2708-902F09412E39}"/>
              </a:ext>
            </a:extLst>
          </p:cNvPr>
          <p:cNvSpPr txBox="1"/>
          <p:nvPr/>
        </p:nvSpPr>
        <p:spPr>
          <a:xfrm>
            <a:off x="546700" y="54431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E0F25A1-B9C9-DBEF-9C4C-09A5B06ADD68}"/>
              </a:ext>
            </a:extLst>
          </p:cNvPr>
          <p:cNvSpPr/>
          <p:nvPr/>
        </p:nvSpPr>
        <p:spPr>
          <a:xfrm>
            <a:off x="6744551" y="514823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C3F680-77A1-F9D1-5366-408D9CEB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647" y="3804249"/>
            <a:ext cx="3102417" cy="26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3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JSP </a:t>
            </a:r>
            <a:r>
              <a:rPr lang="ko-KR" altLang="en-US" b="1" dirty="0">
                <a:latin typeface="+mj-ea"/>
              </a:rPr>
              <a:t>실습</a:t>
            </a:r>
            <a:r>
              <a:rPr lang="en-US" altLang="ko-KR" b="1" dirty="0">
                <a:latin typeface="+mj-ea"/>
              </a:rPr>
              <a:t>2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94850" cy="24565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JSP Database </a:t>
            </a:r>
            <a:r>
              <a:rPr lang="ko-KR" altLang="en-US" sz="2000" dirty="0">
                <a:latin typeface="+mj-ea"/>
                <a:ea typeface="+mj-ea"/>
              </a:rPr>
              <a:t>실습환경 구성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Database – </a:t>
            </a:r>
            <a:r>
              <a:rPr lang="ko-KR" altLang="en-US" sz="2000" dirty="0">
                <a:latin typeface="+mj-ea"/>
                <a:ea typeface="+mj-ea"/>
              </a:rPr>
              <a:t>테이블 만들기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지우기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값 넣기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전체조회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하나조회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Database – </a:t>
            </a:r>
            <a:r>
              <a:rPr lang="ko-KR" altLang="en-US" sz="2000" dirty="0">
                <a:latin typeface="+mj-ea"/>
                <a:ea typeface="+mj-ea"/>
              </a:rPr>
              <a:t>레코드 추가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조회 후 정정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삭제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방문자 카운트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671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테이블 전체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D3EC3E-4D16-BE3B-F9F3-A6142AA2C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5" y="1156614"/>
            <a:ext cx="8155324" cy="5371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ECF44-069C-1951-3223-16AEE2CAE7FD}"/>
              </a:ext>
            </a:extLst>
          </p:cNvPr>
          <p:cNvSpPr txBox="1"/>
          <p:nvPr/>
        </p:nvSpPr>
        <p:spPr>
          <a:xfrm>
            <a:off x="8550389" y="1156614"/>
            <a:ext cx="3246546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AllviewDB.jsp</a:t>
            </a:r>
            <a:r>
              <a:rPr lang="ko-KR" altLang="en-US" dirty="0"/>
              <a:t> 의 테이블 값 전체 조회 코드 작성</a:t>
            </a:r>
          </a:p>
        </p:txBody>
      </p:sp>
    </p:spTree>
    <p:extLst>
      <p:ext uri="{BB962C8B-B14F-4D97-AF65-F5344CB8AC3E}">
        <p14:creationId xmlns:p14="http://schemas.microsoft.com/office/powerpoint/2010/main" val="3075737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C6373D-40FA-17C1-9A44-6EF319E6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04" y="1166240"/>
            <a:ext cx="9505692" cy="389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C9046-482B-C306-0E08-8F5800D677A3}"/>
              </a:ext>
            </a:extLst>
          </p:cNvPr>
          <p:cNvSpPr txBox="1"/>
          <p:nvPr/>
        </p:nvSpPr>
        <p:spPr>
          <a:xfrm>
            <a:off x="546700" y="5429710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AllviewDB.jsp</a:t>
            </a:r>
            <a:r>
              <a:rPr lang="ko-KR" altLang="en-US" dirty="0"/>
              <a:t> 의 테이블 값 전체 조회 코드 작동 확인 </a:t>
            </a:r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184F7C4-B5B2-C4D0-8F74-56BE2897C7ED}"/>
              </a:ext>
            </a:extLst>
          </p:cNvPr>
          <p:cNvSpPr/>
          <p:nvPr/>
        </p:nvSpPr>
        <p:spPr>
          <a:xfrm>
            <a:off x="653364" y="116624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D1646-B1B6-E0DE-3FD3-0403F1C43BFD}"/>
              </a:ext>
            </a:extLst>
          </p:cNvPr>
          <p:cNvSpPr txBox="1"/>
          <p:nvPr/>
        </p:nvSpPr>
        <p:spPr>
          <a:xfrm>
            <a:off x="546700" y="54431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03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86F2E5-4F6A-F510-3708-5F53A9AE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9" y="372176"/>
            <a:ext cx="6327357" cy="61136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49" y="372176"/>
            <a:ext cx="4891092" cy="1610629"/>
          </a:xfrm>
        </p:spPr>
        <p:txBody>
          <a:bodyPr>
            <a:no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테이블 </a:t>
            </a:r>
            <a:r>
              <a:rPr lang="en-US" altLang="ko-KR" sz="3200" dirty="0">
                <a:latin typeface="+mj-ea"/>
              </a:rPr>
              <a:t>key</a:t>
            </a:r>
            <a:r>
              <a:rPr lang="ko-KR" altLang="en-US" sz="3200" dirty="0">
                <a:latin typeface="+mj-ea"/>
              </a:rPr>
              <a:t>값으로    </a:t>
            </a:r>
            <a:r>
              <a:rPr lang="ko-KR" altLang="en-US" sz="3200" dirty="0" err="1">
                <a:latin typeface="+mj-ea"/>
              </a:rPr>
              <a:t>한건</a:t>
            </a:r>
            <a:r>
              <a:rPr lang="ko-KR" altLang="en-US" sz="3200" dirty="0">
                <a:latin typeface="+mj-ea"/>
              </a:rPr>
              <a:t>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F5125-D5EB-F893-1AEA-71C9AE5B9F7B}"/>
              </a:ext>
            </a:extLst>
          </p:cNvPr>
          <p:cNvSpPr txBox="1"/>
          <p:nvPr/>
        </p:nvSpPr>
        <p:spPr>
          <a:xfrm>
            <a:off x="6928249" y="2308498"/>
            <a:ext cx="4891092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oneviewDB.jsp</a:t>
            </a:r>
            <a:r>
              <a:rPr lang="ko-KR" altLang="en-US" dirty="0"/>
              <a:t> 의 테이블 </a:t>
            </a:r>
            <a:r>
              <a:rPr lang="en-US" altLang="ko-KR" dirty="0"/>
              <a:t>key</a:t>
            </a:r>
            <a:r>
              <a:rPr lang="ko-KR" altLang="en-US" dirty="0"/>
              <a:t>값으로 </a:t>
            </a:r>
            <a:r>
              <a:rPr lang="ko-KR" altLang="en-US" dirty="0" err="1"/>
              <a:t>한건</a:t>
            </a:r>
            <a:r>
              <a:rPr lang="ko-KR" altLang="en-US" dirty="0"/>
              <a:t> 조회 코드 작성</a:t>
            </a:r>
          </a:p>
        </p:txBody>
      </p:sp>
    </p:spTree>
    <p:extLst>
      <p:ext uri="{BB962C8B-B14F-4D97-AF65-F5344CB8AC3E}">
        <p14:creationId xmlns:p14="http://schemas.microsoft.com/office/powerpoint/2010/main" val="20795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4313EE-B097-D31A-8FFF-1E9570392972}"/>
              </a:ext>
            </a:extLst>
          </p:cNvPr>
          <p:cNvSpPr txBox="1"/>
          <p:nvPr/>
        </p:nvSpPr>
        <p:spPr>
          <a:xfrm>
            <a:off x="546700" y="5429710"/>
            <a:ext cx="63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oneviewDB.jsp</a:t>
            </a:r>
            <a:r>
              <a:rPr lang="ko-KR" altLang="en-US" dirty="0"/>
              <a:t> 의 테이블 값 </a:t>
            </a:r>
            <a:r>
              <a:rPr lang="ko-KR" altLang="en-US" dirty="0" err="1"/>
              <a:t>한건씩</a:t>
            </a:r>
            <a:r>
              <a:rPr lang="ko-KR" altLang="en-US" dirty="0"/>
              <a:t> 조회 코드 작동 확인 </a:t>
            </a:r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F3D6270-3833-BFF5-9AC8-D27288A51667}"/>
              </a:ext>
            </a:extLst>
          </p:cNvPr>
          <p:cNvSpPr/>
          <p:nvPr/>
        </p:nvSpPr>
        <p:spPr>
          <a:xfrm>
            <a:off x="653364" y="116624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17318-41B5-0122-E5E8-6C6C0B4EA234}"/>
              </a:ext>
            </a:extLst>
          </p:cNvPr>
          <p:cNvSpPr txBox="1"/>
          <p:nvPr/>
        </p:nvSpPr>
        <p:spPr>
          <a:xfrm>
            <a:off x="546700" y="54431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681AFC-BE23-AA12-0507-516A6F1E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01" y="805924"/>
            <a:ext cx="8478433" cy="2076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7C6A89-10BC-8735-E9B9-BE9AC8C8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01" y="2951256"/>
            <a:ext cx="851653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3" y="375217"/>
            <a:ext cx="11448055" cy="23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171AC-ECD9-E4FD-E4B0-8C429223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63528"/>
            <a:ext cx="9875520" cy="1356360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이클립스 설치 과정</a:t>
            </a:r>
          </a:p>
        </p:txBody>
      </p:sp>
    </p:spTree>
    <p:extLst>
      <p:ext uri="{BB962C8B-B14F-4D97-AF65-F5344CB8AC3E}">
        <p14:creationId xmlns:p14="http://schemas.microsoft.com/office/powerpoint/2010/main" val="150261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B2FB1-EFF6-94A7-AF7B-9E4DE745CF0E}"/>
              </a:ext>
            </a:extLst>
          </p:cNvPr>
          <p:cNvSpPr txBox="1"/>
          <p:nvPr/>
        </p:nvSpPr>
        <p:spPr>
          <a:xfrm>
            <a:off x="536608" y="522791"/>
            <a:ext cx="8819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https://www.eclipse.org/downloads/packages/installer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0025D-B9D0-4415-8D5D-219D330B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8" y="1185525"/>
            <a:ext cx="7562589" cy="5210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77040-1DC4-EF83-9D98-F32EB3036BD6}"/>
              </a:ext>
            </a:extLst>
          </p:cNvPr>
          <p:cNvSpPr txBox="1"/>
          <p:nvPr/>
        </p:nvSpPr>
        <p:spPr>
          <a:xfrm>
            <a:off x="8402855" y="1185525"/>
            <a:ext cx="325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</a:t>
            </a:r>
            <a:r>
              <a:rPr lang="en-US" altLang="ko-KR" dirty="0"/>
              <a:t>URL</a:t>
            </a:r>
            <a:r>
              <a:rPr lang="ko-KR" altLang="en-US" dirty="0"/>
              <a:t>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이클립스 다운로드 설치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C8B7C7-BEC0-72CE-4330-D2F36D8FC993}"/>
              </a:ext>
            </a:extLst>
          </p:cNvPr>
          <p:cNvSpPr/>
          <p:nvPr/>
        </p:nvSpPr>
        <p:spPr>
          <a:xfrm>
            <a:off x="536608" y="413886"/>
            <a:ext cx="7048099" cy="6930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EAC6D8-ED81-2F84-BF36-FA2CA6BBDB02}"/>
              </a:ext>
            </a:extLst>
          </p:cNvPr>
          <p:cNvSpPr/>
          <p:nvPr/>
        </p:nvSpPr>
        <p:spPr>
          <a:xfrm>
            <a:off x="6233160" y="4735629"/>
            <a:ext cx="1866037" cy="1739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410F49-F2EF-02BE-5E1F-AFFE20E1A078}"/>
              </a:ext>
            </a:extLst>
          </p:cNvPr>
          <p:cNvCxnSpPr/>
          <p:nvPr/>
        </p:nvCxnSpPr>
        <p:spPr>
          <a:xfrm flipV="1">
            <a:off x="7709836" y="2242686"/>
            <a:ext cx="789271" cy="2492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A99C6F-5916-7FFA-B877-92529612240A}"/>
              </a:ext>
            </a:extLst>
          </p:cNvPr>
          <p:cNvSpPr txBox="1"/>
          <p:nvPr/>
        </p:nvSpPr>
        <p:spPr>
          <a:xfrm>
            <a:off x="536608" y="522791"/>
            <a:ext cx="8819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https://tomcat.apache.org/download-90.cgi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B83D7-3093-EB0A-BD58-D429F864D389}"/>
              </a:ext>
            </a:extLst>
          </p:cNvPr>
          <p:cNvSpPr/>
          <p:nvPr/>
        </p:nvSpPr>
        <p:spPr>
          <a:xfrm>
            <a:off x="536608" y="413886"/>
            <a:ext cx="5719813" cy="6930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8CE50B-AAFC-0DCB-B67E-8C6EDBA2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8" y="1335853"/>
            <a:ext cx="6143325" cy="5119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20C96F-84A0-75A2-2DEA-2A8A92E78912}"/>
              </a:ext>
            </a:extLst>
          </p:cNvPr>
          <p:cNvSpPr txBox="1"/>
          <p:nvPr/>
        </p:nvSpPr>
        <p:spPr>
          <a:xfrm>
            <a:off x="7507706" y="1335853"/>
            <a:ext cx="325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</a:t>
            </a:r>
            <a:r>
              <a:rPr lang="en-US" altLang="ko-KR" dirty="0"/>
              <a:t>URL</a:t>
            </a:r>
            <a:r>
              <a:rPr lang="ko-KR" altLang="en-US" dirty="0"/>
              <a:t>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tomcat</a:t>
            </a:r>
            <a:r>
              <a:rPr lang="ko-KR" altLang="en-US" dirty="0"/>
              <a:t> 다운로드 설치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B7DB99-240B-E174-5571-8D57B70412BF}"/>
              </a:ext>
            </a:extLst>
          </p:cNvPr>
          <p:cNvSpPr/>
          <p:nvPr/>
        </p:nvSpPr>
        <p:spPr>
          <a:xfrm>
            <a:off x="2826619" y="3975234"/>
            <a:ext cx="696228" cy="3229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51579C-1C96-4384-A2A0-04496AA32E2A}"/>
              </a:ext>
            </a:extLst>
          </p:cNvPr>
          <p:cNvCxnSpPr/>
          <p:nvPr/>
        </p:nvCxnSpPr>
        <p:spPr>
          <a:xfrm flipV="1">
            <a:off x="3522847" y="2146434"/>
            <a:ext cx="3869355" cy="1828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3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584EB8-C128-2712-BB96-2119C7B2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3" y="444093"/>
            <a:ext cx="8341185" cy="6072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59F71-917B-99E0-4646-86C27CA92C83}"/>
              </a:ext>
            </a:extLst>
          </p:cNvPr>
          <p:cNvSpPr txBox="1"/>
          <p:nvPr/>
        </p:nvSpPr>
        <p:spPr>
          <a:xfrm>
            <a:off x="8815718" y="444093"/>
            <a:ext cx="3252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이클립스 설치 후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File -&gt;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Dynamic Web Project </a:t>
            </a:r>
            <a:r>
              <a:rPr lang="ko-KR" altLang="en-US" dirty="0"/>
              <a:t>생성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B243D3-E2D6-340A-73F4-2D16FA12C608}"/>
              </a:ext>
            </a:extLst>
          </p:cNvPr>
          <p:cNvSpPr/>
          <p:nvPr/>
        </p:nvSpPr>
        <p:spPr>
          <a:xfrm>
            <a:off x="474533" y="654518"/>
            <a:ext cx="824878" cy="519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155EA8-C0EB-8838-A060-4E25B34CB657}"/>
              </a:ext>
            </a:extLst>
          </p:cNvPr>
          <p:cNvSpPr/>
          <p:nvPr/>
        </p:nvSpPr>
        <p:spPr>
          <a:xfrm>
            <a:off x="4013223" y="1367424"/>
            <a:ext cx="2166196" cy="297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AE1B56-6B73-015D-FCAC-483146CE293C}"/>
              </a:ext>
            </a:extLst>
          </p:cNvPr>
          <p:cNvCxnSpPr>
            <a:cxnSpLocks/>
          </p:cNvCxnSpPr>
          <p:nvPr/>
        </p:nvCxnSpPr>
        <p:spPr>
          <a:xfrm>
            <a:off x="1299411" y="905758"/>
            <a:ext cx="2636299" cy="610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5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1E94BE-A0E9-82F0-F317-C5B4FFFC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9" y="364984"/>
            <a:ext cx="5523772" cy="6172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81BC7-35FC-2440-BF48-9582E1466C95}"/>
              </a:ext>
            </a:extLst>
          </p:cNvPr>
          <p:cNvSpPr txBox="1"/>
          <p:nvPr/>
        </p:nvSpPr>
        <p:spPr>
          <a:xfrm>
            <a:off x="6731610" y="471555"/>
            <a:ext cx="552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이름 지정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생성 될 파일 경로 지정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A24E27-DF55-E1FD-EFCD-3BC638AB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5" y="1934213"/>
            <a:ext cx="4877481" cy="371526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52EC90-AD9B-1F6F-AE98-CCF40F8753BD}"/>
              </a:ext>
            </a:extLst>
          </p:cNvPr>
          <p:cNvSpPr/>
          <p:nvPr/>
        </p:nvSpPr>
        <p:spPr>
          <a:xfrm>
            <a:off x="347639" y="1222407"/>
            <a:ext cx="1288656" cy="2938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0D93A83-B92C-961F-F2F6-B1A0907F0932}"/>
              </a:ext>
            </a:extLst>
          </p:cNvPr>
          <p:cNvSpPr/>
          <p:nvPr/>
        </p:nvSpPr>
        <p:spPr>
          <a:xfrm>
            <a:off x="347638" y="1587239"/>
            <a:ext cx="5523771" cy="6939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EC84604-D9FE-FDBA-4982-2B0A0E3EABD5}"/>
              </a:ext>
            </a:extLst>
          </p:cNvPr>
          <p:cNvSpPr/>
          <p:nvPr/>
        </p:nvSpPr>
        <p:spPr>
          <a:xfrm>
            <a:off x="4491280" y="2448382"/>
            <a:ext cx="1283879" cy="297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7178F9-B36C-2DD8-DAE5-90E24C6AD1D8}"/>
              </a:ext>
            </a:extLst>
          </p:cNvPr>
          <p:cNvCxnSpPr>
            <a:cxnSpLocks/>
          </p:cNvCxnSpPr>
          <p:nvPr/>
        </p:nvCxnSpPr>
        <p:spPr>
          <a:xfrm flipV="1">
            <a:off x="1636295" y="596766"/>
            <a:ext cx="4908187" cy="6256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ECF6D5-DE72-6D98-A67A-C250377AFAAF}"/>
              </a:ext>
            </a:extLst>
          </p:cNvPr>
          <p:cNvCxnSpPr>
            <a:cxnSpLocks/>
          </p:cNvCxnSpPr>
          <p:nvPr/>
        </p:nvCxnSpPr>
        <p:spPr>
          <a:xfrm flipV="1">
            <a:off x="5775159" y="1193936"/>
            <a:ext cx="769323" cy="3933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FDBC30-053C-73A0-AF9F-8049915FA7F0}"/>
              </a:ext>
            </a:extLst>
          </p:cNvPr>
          <p:cNvCxnSpPr>
            <a:cxnSpLocks/>
          </p:cNvCxnSpPr>
          <p:nvPr/>
        </p:nvCxnSpPr>
        <p:spPr>
          <a:xfrm>
            <a:off x="5724535" y="2730573"/>
            <a:ext cx="1007075" cy="9123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A5EF11-E017-B6A5-9272-1EDDB26990E6}"/>
              </a:ext>
            </a:extLst>
          </p:cNvPr>
          <p:cNvSpPr txBox="1"/>
          <p:nvPr/>
        </p:nvSpPr>
        <p:spPr>
          <a:xfrm>
            <a:off x="6731610" y="594011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Apache Tomcat </a:t>
            </a:r>
            <a:r>
              <a:rPr lang="ko-KR" altLang="en-US" dirty="0"/>
              <a:t>버전 선택 후 연결</a:t>
            </a:r>
            <a:r>
              <a:rPr lang="en-US" altLang="ko-KR" dirty="0"/>
              <a:t>, Finish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BF747B5-0BFA-F1DD-A7D4-D23AA5BFC031}"/>
              </a:ext>
            </a:extLst>
          </p:cNvPr>
          <p:cNvSpPr/>
          <p:nvPr/>
        </p:nvSpPr>
        <p:spPr>
          <a:xfrm>
            <a:off x="6886367" y="3642972"/>
            <a:ext cx="1853372" cy="1233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FAE2E2C-435C-2D63-0BE6-4E8EC18D6B4C}"/>
                  </a:ext>
                </a:extLst>
              </p14:cNvPr>
              <p14:cNvContentPartPr/>
              <p14:nvPr/>
            </p14:nvContentPartPr>
            <p14:xfrm>
              <a:off x="1058135" y="2055752"/>
              <a:ext cx="3283560" cy="3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FAE2E2C-435C-2D63-0BE6-4E8EC18D6B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495" y="1992752"/>
                <a:ext cx="34092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79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97DD6E-B56F-9C1D-6362-EC07D21D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20" y="363841"/>
            <a:ext cx="4612287" cy="6113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6BAC86-F72C-C570-5DF8-5ACDAB54D19C}"/>
              </a:ext>
            </a:extLst>
          </p:cNvPr>
          <p:cNvSpPr txBox="1"/>
          <p:nvPr/>
        </p:nvSpPr>
        <p:spPr>
          <a:xfrm>
            <a:off x="5745587" y="363841"/>
            <a:ext cx="552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 </a:t>
            </a:r>
            <a:r>
              <a:rPr lang="en-US" altLang="ko-KR" dirty="0"/>
              <a:t>Build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jar</a:t>
            </a:r>
            <a:r>
              <a:rPr lang="ko-KR" altLang="en-US" dirty="0"/>
              <a:t>파일 추가 할 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WEB-INF </a:t>
            </a:r>
            <a:r>
              <a:rPr lang="ko-KR" altLang="en-US" dirty="0"/>
              <a:t>하위 </a:t>
            </a:r>
            <a:r>
              <a:rPr lang="en-US" altLang="ko-KR" dirty="0"/>
              <a:t>lib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lib</a:t>
            </a:r>
            <a:r>
              <a:rPr lang="ko-KR" altLang="en-US" dirty="0"/>
              <a:t> 파일에 추가 할 </a:t>
            </a:r>
            <a:r>
              <a:rPr lang="en-US" altLang="ko-KR" dirty="0"/>
              <a:t>jar</a:t>
            </a:r>
            <a:r>
              <a:rPr lang="ko-KR" altLang="en-US" dirty="0"/>
              <a:t>파일 복사 붙여넣기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9D7D53-0623-2ACE-B908-9BF47FB4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87" y="2089600"/>
            <a:ext cx="6076993" cy="266093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59318D-04D3-103D-E917-1C2D7F991B5E}"/>
              </a:ext>
            </a:extLst>
          </p:cNvPr>
          <p:cNvSpPr/>
          <p:nvPr/>
        </p:nvSpPr>
        <p:spPr>
          <a:xfrm>
            <a:off x="1391684" y="3959548"/>
            <a:ext cx="3478699" cy="872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9704DAD-60BD-EA67-BFFA-38DD8090AA4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131034" y="1511166"/>
            <a:ext cx="2490120" cy="2448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3F5364-A61E-350F-FCD9-A19DFDF666A2}"/>
              </a:ext>
            </a:extLst>
          </p:cNvPr>
          <p:cNvSpPr txBox="1"/>
          <p:nvPr/>
        </p:nvSpPr>
        <p:spPr>
          <a:xfrm>
            <a:off x="5745587" y="4748402"/>
            <a:ext cx="6097604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이렇게 </a:t>
            </a:r>
            <a:r>
              <a:rPr lang="ko-KR" altLang="en-US" dirty="0" err="1"/>
              <a:t>해놓으면</a:t>
            </a:r>
            <a:r>
              <a:rPr lang="ko-KR" altLang="en-US" dirty="0"/>
              <a:t> 해당 프로젝트는 어느 곳에 복사해 가도 </a:t>
            </a:r>
            <a:r>
              <a:rPr lang="ko-KR" altLang="en-US" dirty="0" err="1"/>
              <a:t>추가해놓은</a:t>
            </a:r>
            <a:r>
              <a:rPr lang="ko-KR" altLang="en-US" dirty="0"/>
              <a:t> </a:t>
            </a:r>
            <a:r>
              <a:rPr lang="en-US" altLang="ko-KR" dirty="0"/>
              <a:t>jar</a:t>
            </a:r>
            <a:r>
              <a:rPr lang="ko-KR" altLang="en-US" dirty="0"/>
              <a:t>파일을 다시 </a:t>
            </a:r>
            <a:r>
              <a:rPr lang="en-US" altLang="ko-KR" dirty="0"/>
              <a:t>Path </a:t>
            </a:r>
            <a:r>
              <a:rPr lang="ko-KR" altLang="en-US" dirty="0"/>
              <a:t>추가 할 필요가 없음</a:t>
            </a:r>
            <a:r>
              <a:rPr lang="en-US" altLang="ko-KR" dirty="0"/>
              <a:t>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WEB</a:t>
            </a:r>
            <a:r>
              <a:rPr lang="ko-KR" altLang="en-US" dirty="0"/>
              <a:t> 실행 시 해당 </a:t>
            </a:r>
            <a:r>
              <a:rPr lang="en-US" altLang="ko-KR" dirty="0"/>
              <a:t>jar</a:t>
            </a:r>
            <a:r>
              <a:rPr lang="ko-KR" altLang="en-US" dirty="0"/>
              <a:t>파일 자동 적용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BCE7A6-2CC5-69F7-405A-70670E73913B}"/>
              </a:ext>
            </a:extLst>
          </p:cNvPr>
          <p:cNvSpPr/>
          <p:nvPr/>
        </p:nvSpPr>
        <p:spPr>
          <a:xfrm>
            <a:off x="7455861" y="4450654"/>
            <a:ext cx="4366719" cy="297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2714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330</Words>
  <Application>Microsoft Office PowerPoint</Application>
  <PresentationFormat>와이드스크린</PresentationFormat>
  <Paragraphs>62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Corbel</vt:lpstr>
      <vt:lpstr>기본</vt:lpstr>
      <vt:lpstr>기업프로그래밍 4강</vt:lpstr>
      <vt:lpstr>1. JSP 실습2</vt:lpstr>
      <vt:lpstr>PowerPoint 프레젠테이션</vt:lpstr>
      <vt:lpstr>web 이클립스 설치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Database 실습 1</vt:lpstr>
      <vt:lpstr>Database 실습 1</vt:lpstr>
      <vt:lpstr>Database 실습 1</vt:lpstr>
      <vt:lpstr>테이블 만들기</vt:lpstr>
      <vt:lpstr>PowerPoint 프레젠테이션</vt:lpstr>
      <vt:lpstr>테이블 삭제</vt:lpstr>
      <vt:lpstr>PowerPoint 프레젠테이션</vt:lpstr>
      <vt:lpstr>테이블 값 입력</vt:lpstr>
      <vt:lpstr>PowerPoint 프레젠테이션</vt:lpstr>
      <vt:lpstr>테이블 전체 조회</vt:lpstr>
      <vt:lpstr>PowerPoint 프레젠테이션</vt:lpstr>
      <vt:lpstr>테이블 key값으로    한건 조회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김도혁</cp:lastModifiedBy>
  <cp:revision>67</cp:revision>
  <dcterms:created xsi:type="dcterms:W3CDTF">2023-05-12T00:33:49Z</dcterms:created>
  <dcterms:modified xsi:type="dcterms:W3CDTF">2023-05-28T16:53:52Z</dcterms:modified>
</cp:coreProperties>
</file>